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10"/>
  </p:sldMasterIdLst>
  <p:notesMasterIdLst>
    <p:notesMasterId r:id="rId12"/>
  </p:notesMasterIdLst>
  <p:handoutMasterIdLst>
    <p:handoutMasterId r:id="rId13"/>
  </p:handoutMasterIdLst>
  <p:sldIdLst>
    <p:sldId id="256" r:id="rId11"/>
  </p:sldIdLst>
  <p:sldSz cx="12192000" cy="6858000"/>
  <p:notesSz cx="6858000" cy="9144000"/>
  <p:embeddedFontLst>
    <p:embeddedFont>
      <p:font typeface="DIF" pitchFamily="2" charset="0"/>
      <p:regular r:id="rId14"/>
      <p:bold r:id="rId15"/>
      <p:italic r:id="rId16"/>
    </p:embeddedFont>
    <p:embeddedFont>
      <p:font typeface="DIF Semibold" pitchFamily="2" charset="0"/>
      <p:regular r:id="rId17"/>
      <p:bold r:id="rId18"/>
    </p:embeddedFont>
    <p:embeddedFont>
      <p:font typeface="DIF Stencil" pitchFamily="2" charset="0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6A32"/>
    <a:srgbClr val="105829"/>
    <a:srgbClr val="00451E"/>
    <a:srgbClr val="1E7A3A"/>
    <a:srgbClr val="2494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417" autoAdjust="0"/>
    <p:restoredTop sz="96267" autoAdjust="0"/>
  </p:normalViewPr>
  <p:slideViewPr>
    <p:cSldViewPr snapToGrid="0" showGuides="1">
      <p:cViewPr varScale="1">
        <p:scale>
          <a:sx n="151" d="100"/>
          <a:sy n="151" d="100"/>
        </p:scale>
        <p:origin x="1280" y="88"/>
      </p:cViewPr>
      <p:guideLst/>
    </p:cSldViewPr>
  </p:slideViewPr>
  <p:outlineViewPr>
    <p:cViewPr>
      <p:scale>
        <a:sx n="33" d="100"/>
        <a:sy n="33" d="100"/>
      </p:scale>
      <p:origin x="0" y="-132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customXml" Target="../customXml/item7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1.xml"/><Relationship Id="rId5" Type="http://schemas.openxmlformats.org/officeDocument/2006/relationships/customXml" Target="../customXml/item5.xml"/><Relationship Id="rId15" Type="http://schemas.openxmlformats.org/officeDocument/2006/relationships/font" Target="fonts/font2.fntdata"/><Relationship Id="rId23" Type="http://schemas.openxmlformats.org/officeDocument/2006/relationships/tableStyles" Target="tableStyles.xml"/><Relationship Id="rId10" Type="http://schemas.openxmlformats.org/officeDocument/2006/relationships/slideMaster" Target="slideMasters/slideMaster1.xml"/><Relationship Id="rId19" Type="http://schemas.openxmlformats.org/officeDocument/2006/relationships/font" Target="fonts/font6.fntdata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font" Target="fonts/font1.fntdata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B3FFB1A-3D03-4CAF-BD83-94BC0DD1D1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Header Placeholder 2">
            <a:extLst>
              <a:ext uri="{FF2B5EF4-FFF2-40B4-BE49-F238E27FC236}">
                <a16:creationId xmlns:a16="http://schemas.microsoft.com/office/drawing/2014/main" id="{F78585ED-E09F-4544-9D28-61960CDC78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3BD75-AA93-4F77-AAFD-71EBF7C5623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589A6-933D-4608-9D44-B77F894B448C}" type="datetime1">
              <a:rPr lang="en-GB" smtClean="0"/>
              <a:t>03/08/2026</a:t>
            </a:fld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FA956-9989-4246-8A28-4D201CBFBA6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71E504-7D2F-4226-9493-8292EE5D077C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4799716"/>
      </p:ext>
    </p:extLst>
  </p:cSld>
  <p:clrMap bg1="lt1" tx1="dk1" bg2="lt2" tx2="dk2" accent1="accent1" accent2="accent2" accent3="accent3" accent4="accent4" accent5="accent5" accent6="accent6" hlink="hlink" folHlink="folHlink"/>
  <p:hf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F185A3-66D2-4D10-89A9-2033FCB223F8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lide Image Placeholder 2">
            <a:extLst>
              <a:ext uri="{FF2B5EF4-FFF2-40B4-BE49-F238E27FC236}">
                <a16:creationId xmlns:a16="http://schemas.microsoft.com/office/drawing/2014/main" id="{C7B05EB1-0120-43C4-9E3F-C19C6476CD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45E5836E-8170-4804-9800-6AE5EBBE422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5AB016-25EA-425F-9A59-14BC385A1D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A2092-4772-47A3-8F6A-7F4120FFC741}" type="datetime1">
              <a:rPr lang="en-GB" smtClean="0"/>
              <a:t>03/08/2026</a:t>
            </a:fld>
            <a:endParaRPr lang="en-GB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B41D9AB7-224F-42A1-8469-C71F2146F3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C28F7B-22D6-4FFA-899B-97B397D45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4A5A2F-ECD0-4A51-A9E7-D8DA645BD5C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0601147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5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.svg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1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22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6.svg"/><Relationship Id="rId7" Type="http://schemas.openxmlformats.org/officeDocument/2006/relationships/image" Target="../media/image11.svg"/><Relationship Id="rId2" Type="http://schemas.openxmlformats.org/officeDocument/2006/relationships/image" Target="../media/image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svg"/><Relationship Id="rId4" Type="http://schemas.openxmlformats.org/officeDocument/2006/relationships/image" Target="../media/image1.svg"/><Relationship Id="rId9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8E82E86-3436-4ED0-B14D-99DD61DDFAA3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749" y="1710000"/>
            <a:ext cx="7286400" cy="3168000"/>
          </a:xfrm>
        </p:spPr>
        <p:txBody>
          <a:bodyPr anchor="t" anchorCtr="0"/>
          <a:lstStyle>
            <a:lvl1pPr algn="l">
              <a:defRPr sz="5400">
                <a:solidFill>
                  <a:srgbClr val="186A32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27" name="Pladsholder til billede 21">
            <a:extLst>
              <a:ext uri="{FF2B5EF4-FFF2-40B4-BE49-F238E27FC236}">
                <a16:creationId xmlns:a16="http://schemas.microsoft.com/office/drawing/2014/main" id="{D99B6A6B-F04C-BFC7-75F3-0D615503ADB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ACBE2EE5-43B3-AD86-D8B2-22EDD52AF1E8}"/>
              </a:ext>
            </a:extLst>
          </p:cNvPr>
          <p:cNvSpPr txBox="1">
            <a:spLocks/>
          </p:cNvSpPr>
          <p:nvPr userDrawn="1"/>
        </p:nvSpPr>
        <p:spPr>
          <a:xfrm>
            <a:off x="692149" y="710400"/>
            <a:ext cx="7286400" cy="320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800" b="0" kern="120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800" b="0" kern="120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800" b="0" kern="120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0" kern="1200" cap="all" baseline="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b="0" kern="120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800" b="0" kern="120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800" b="0" kern="1200" cap="all" baseline="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3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800" b="0" kern="120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83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1800" b="0" kern="1200" cap="all" baseline="0">
                <a:solidFill>
                  <a:srgbClr val="186A3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Klik for at tilføje undertitel</a:t>
            </a:r>
            <a:endParaRPr lang="da-DK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455FAF9-D3FC-48DE-9385-1EADF32999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014" t="28202"/>
          <a:stretch/>
        </p:blipFill>
        <p:spPr>
          <a:xfrm flipH="1" flipV="1">
            <a:off x="6518258" y="2112006"/>
            <a:ext cx="5673742" cy="4745994"/>
          </a:xfrm>
          <a:custGeom>
            <a:avLst/>
            <a:gdLst>
              <a:gd name="connsiteX0" fmla="*/ 5673742 w 5673742"/>
              <a:gd name="connsiteY0" fmla="*/ 4745994 h 4745994"/>
              <a:gd name="connsiteX1" fmla="*/ 0 w 5673742"/>
              <a:gd name="connsiteY1" fmla="*/ 4745994 h 4745994"/>
              <a:gd name="connsiteX2" fmla="*/ 0 w 5673742"/>
              <a:gd name="connsiteY2" fmla="*/ 0 h 4745994"/>
              <a:gd name="connsiteX3" fmla="*/ 5673742 w 5673742"/>
              <a:gd name="connsiteY3" fmla="*/ 0 h 4745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3742" h="4745994">
                <a:moveTo>
                  <a:pt x="5673742" y="4745994"/>
                </a:moveTo>
                <a:lnTo>
                  <a:pt x="0" y="4745994"/>
                </a:lnTo>
                <a:lnTo>
                  <a:pt x="0" y="0"/>
                </a:lnTo>
                <a:lnTo>
                  <a:pt x="5673742" y="0"/>
                </a:lnTo>
                <a:close/>
              </a:path>
            </a:pathLst>
          </a:custGeom>
        </p:spPr>
      </p:pic>
      <p:sp>
        <p:nvSpPr>
          <p:cNvPr id="3" name="Pladsholder til tekst 5">
            <a:extLst>
              <a:ext uri="{FF2B5EF4-FFF2-40B4-BE49-F238E27FC236}">
                <a16:creationId xmlns:a16="http://schemas.microsoft.com/office/drawing/2014/main" id="{2A983E6A-49C2-2C0C-A165-C13EE58AEE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69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A">
    <p:bg>
      <p:bgPr>
        <a:gradFill>
          <a:gsLst>
            <a:gs pos="0">
              <a:srgbClr val="249446"/>
            </a:gs>
            <a:gs pos="100000">
              <a:srgbClr val="0045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65F358-3D0B-4C30-94C6-9BC8E1B3E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85AA6-92EE-46D3-8826-CF357E1A45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9750" y="1602768"/>
            <a:ext cx="2301773" cy="4118268"/>
          </a:xfrm>
        </p:spPr>
        <p:txBody>
          <a:bodyPr/>
          <a:lstStyle>
            <a:lvl1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tx1"/>
                </a:solidFill>
                <a:latin typeface="+mn-lt"/>
              </a:defRPr>
            </a:lvl3pPr>
            <a:lvl4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tx1"/>
                </a:solidFill>
                <a:latin typeface="+mn-lt"/>
              </a:defRPr>
            </a:lvl4pPr>
            <a:lvl5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tx1"/>
                </a:solidFill>
                <a:latin typeface="+mn-lt"/>
              </a:defRPr>
            </a:lvl6pPr>
            <a:lvl7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tx1"/>
                </a:solidFill>
                <a:latin typeface="+mn-lt"/>
              </a:defRPr>
            </a:lvl7pPr>
            <a:lvl8pPr>
              <a:lnSpc>
                <a:spcPts val="3600"/>
              </a:lnSpc>
              <a:spcAft>
                <a:spcPts val="0"/>
              </a:spcAft>
              <a:defRPr sz="2400" b="0" spc="50">
                <a:solidFill>
                  <a:schemeClr val="tx1"/>
                </a:solidFill>
                <a:latin typeface="+mn-lt"/>
              </a:defRPr>
            </a:lvl8pPr>
            <a:lvl9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09.00-09.45</a:t>
            </a:r>
          </a:p>
          <a:p>
            <a:pPr lvl="1"/>
            <a:r>
              <a:rPr lang="da-DK" dirty="0"/>
              <a:t>02</a:t>
            </a:r>
          </a:p>
          <a:p>
            <a:pPr lvl="2"/>
            <a:r>
              <a:rPr lang="da-DK" dirty="0"/>
              <a:t>03</a:t>
            </a:r>
          </a:p>
          <a:p>
            <a:pPr lvl="3"/>
            <a:r>
              <a:rPr lang="da-DK" dirty="0"/>
              <a:t>04</a:t>
            </a:r>
          </a:p>
          <a:p>
            <a:pPr lvl="4"/>
            <a:r>
              <a:rPr lang="da-DK" dirty="0"/>
              <a:t>05</a:t>
            </a:r>
          </a:p>
          <a:p>
            <a:pPr lvl="5"/>
            <a:r>
              <a:rPr lang="da-DK" dirty="0"/>
              <a:t>06</a:t>
            </a:r>
          </a:p>
          <a:p>
            <a:pPr lvl="6"/>
            <a:r>
              <a:rPr lang="da-DK" dirty="0"/>
              <a:t>07</a:t>
            </a:r>
          </a:p>
          <a:p>
            <a:pPr lvl="7"/>
            <a:r>
              <a:rPr lang="da-DK" dirty="0"/>
              <a:t>08</a:t>
            </a:r>
          </a:p>
          <a:p>
            <a:pPr lvl="8"/>
            <a:r>
              <a:rPr lang="da-DK" dirty="0"/>
              <a:t>09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3045600" y="1602768"/>
            <a:ext cx="7052400" cy="4128729"/>
          </a:xfrm>
        </p:spPr>
        <p:txBody>
          <a:bodyPr/>
          <a:lstStyle>
            <a:lvl1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 b="0" cap="all" spc="5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 b="1" cap="all" spc="5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 b="0" cap="all" spc="5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 b="1" cap="all" spc="5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 b="0" cap="all" spc="50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 b="1" cap="all" spc="5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​"/>
              <a:defRPr sz="2400" b="0" cap="all" spc="50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ts val="36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sz="2400" b="1" cap="all" spc="5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agendapunkt       2 Niveau</a:t>
            </a:r>
          </a:p>
          <a:p>
            <a:pPr lvl="2"/>
            <a:r>
              <a:rPr lang="da-DK" noProof="0" dirty="0"/>
              <a:t>3 Niveau</a:t>
            </a:r>
          </a:p>
          <a:p>
            <a:pPr lvl="3"/>
            <a:r>
              <a:rPr lang="da-DK" noProof="0" dirty="0"/>
              <a:t>4 Niveau</a:t>
            </a:r>
          </a:p>
          <a:p>
            <a:pPr lvl="4"/>
            <a:r>
              <a:rPr lang="da-DK" noProof="0" dirty="0"/>
              <a:t>5 Niveau</a:t>
            </a:r>
          </a:p>
          <a:p>
            <a:pPr lvl="5"/>
            <a:r>
              <a:rPr lang="da-DK" noProof="0" dirty="0"/>
              <a:t>6 Niveau</a:t>
            </a:r>
          </a:p>
          <a:p>
            <a:pPr lvl="6"/>
            <a:r>
              <a:rPr lang="da-DK" noProof="0" dirty="0"/>
              <a:t>7 Niveau</a:t>
            </a:r>
          </a:p>
          <a:p>
            <a:pPr lvl="7"/>
            <a:r>
              <a:rPr lang="da-DK" noProof="0" dirty="0"/>
              <a:t>8 Niveau</a:t>
            </a:r>
          </a:p>
          <a:p>
            <a:pPr lvl="8"/>
            <a:r>
              <a:rPr lang="da-DK" noProof="0" dirty="0"/>
              <a:t>9 Niveau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E91603E-4220-EDD7-FA2F-23086FE2ADC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B3F5D2E7-E1F1-D6AE-3544-2CFB593601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30307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B">
    <p:bg>
      <p:bgPr>
        <a:gradFill>
          <a:gsLst>
            <a:gs pos="0">
              <a:srgbClr val="249446"/>
            </a:gs>
            <a:gs pos="100000">
              <a:srgbClr val="0045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C5298824-C6F8-49EA-91D0-8314D9FAE1A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80C4B5C-C29C-4840-B187-B3A4F97542A9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C5498BFC-780E-4E7C-8BAE-F30D0016D79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955A3565-69C4-4983-AEC6-F7A9FEACC0E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65F358-3D0B-4C30-94C6-9BC8E1B3E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708150"/>
            <a:ext cx="7646400" cy="1728000"/>
          </a:xfrm>
        </p:spPr>
        <p:txBody>
          <a:bodyPr/>
          <a:lstStyle>
            <a:lvl1pPr>
              <a:defRPr sz="5400" spc="5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85AA6-92EE-46D3-8826-CF357E1A45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0000" y="540000"/>
            <a:ext cx="7646400" cy="324000"/>
          </a:xfrm>
        </p:spPr>
        <p:txBody>
          <a:bodyPr/>
          <a:lstStyle>
            <a:lvl1pPr marL="0" indent="0"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None/>
              <a:defRPr sz="1800" b="0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spc="50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0" spc="50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0" spc="50">
                <a:solidFill>
                  <a:schemeClr val="bg1"/>
                </a:solidFill>
                <a:latin typeface="+mn-lt"/>
              </a:defRPr>
            </a:lvl6pPr>
            <a:lvl7pPr>
              <a:lnSpc>
                <a:spcPct val="93000"/>
              </a:lnSpc>
              <a:spcAft>
                <a:spcPts val="1200"/>
              </a:spcAft>
              <a:defRPr sz="1800" b="1" spc="50">
                <a:solidFill>
                  <a:schemeClr val="bg1"/>
                </a:solidFill>
                <a:latin typeface="+mn-lt"/>
              </a:defRPr>
            </a:lvl7pPr>
            <a:lvl8pPr>
              <a:lnSpc>
                <a:spcPct val="93000"/>
              </a:lnSpc>
              <a:spcAft>
                <a:spcPts val="1200"/>
              </a:spcAft>
              <a:defRPr sz="1800" b="0" spc="50">
                <a:solidFill>
                  <a:schemeClr val="bg1"/>
                </a:solidFill>
                <a:latin typeface="+mn-lt"/>
              </a:defRPr>
            </a:lvl8pPr>
            <a:lvl9pPr>
              <a:lnSpc>
                <a:spcPct val="93000"/>
              </a:lnSpc>
              <a:spcAft>
                <a:spcPts val="1200"/>
              </a:spcAft>
              <a:defRPr sz="1800" b="1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09.00-09.45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1F61B2B-37AE-7627-571D-6BBD2CF91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6BB9D5FC-4A11-2EC2-6075-471834F407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306076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B">
    <p:bg>
      <p:bgPr>
        <a:gradFill>
          <a:gsLst>
            <a:gs pos="0">
              <a:srgbClr val="249446"/>
            </a:gs>
            <a:gs pos="100000">
              <a:srgbClr val="0045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6" hidden="1">
            <a:extLst>
              <a:ext uri="{FF2B5EF4-FFF2-40B4-BE49-F238E27FC236}">
                <a16:creationId xmlns:a16="http://schemas.microsoft.com/office/drawing/2014/main" id="{C5298824-C6F8-49EA-91D0-8314D9FAE1A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80C4B5C-C29C-4840-B187-B3A4F97542A9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2" name="Footer Placeholder 8" hidden="1">
            <a:extLst>
              <a:ext uri="{FF2B5EF4-FFF2-40B4-BE49-F238E27FC236}">
                <a16:creationId xmlns:a16="http://schemas.microsoft.com/office/drawing/2014/main" id="{C5498BFC-780E-4E7C-8BAE-F30D0016D79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3" name="Slide Number Placeholder 10" hidden="1">
            <a:extLst>
              <a:ext uri="{FF2B5EF4-FFF2-40B4-BE49-F238E27FC236}">
                <a16:creationId xmlns:a16="http://schemas.microsoft.com/office/drawing/2014/main" id="{955A3565-69C4-4983-AEC6-F7A9FEACC0E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65F358-3D0B-4C30-94C6-9BC8E1B3E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1708150"/>
            <a:ext cx="7646400" cy="1728000"/>
          </a:xfrm>
        </p:spPr>
        <p:txBody>
          <a:bodyPr/>
          <a:lstStyle>
            <a:lvl1pPr>
              <a:defRPr sz="5400" spc="50" baseline="0"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85AA6-92EE-46D3-8826-CF357E1A45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0000" y="540000"/>
            <a:ext cx="7646400" cy="324000"/>
          </a:xfrm>
        </p:spPr>
        <p:txBody>
          <a:bodyPr/>
          <a:lstStyle>
            <a:lvl1pPr marL="0" indent="0"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None/>
              <a:defRPr sz="1800" b="0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spc="50">
                <a:solidFill>
                  <a:schemeClr val="bg1"/>
                </a:solidFill>
                <a:latin typeface="+mn-lt"/>
              </a:defRPr>
            </a:lvl3pPr>
            <a:lvl4pPr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0" spc="50">
                <a:solidFill>
                  <a:schemeClr val="bg1"/>
                </a:solidFill>
                <a:latin typeface="+mn-lt"/>
              </a:defRPr>
            </a:lvl4pPr>
            <a:lvl5pPr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3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0" spc="50">
                <a:solidFill>
                  <a:schemeClr val="bg1"/>
                </a:solidFill>
                <a:latin typeface="+mn-lt"/>
              </a:defRPr>
            </a:lvl6pPr>
            <a:lvl7pPr>
              <a:lnSpc>
                <a:spcPct val="93000"/>
              </a:lnSpc>
              <a:spcAft>
                <a:spcPts val="1200"/>
              </a:spcAft>
              <a:defRPr sz="1800" b="1" spc="50">
                <a:solidFill>
                  <a:schemeClr val="bg1"/>
                </a:solidFill>
                <a:latin typeface="+mn-lt"/>
              </a:defRPr>
            </a:lvl7pPr>
            <a:lvl8pPr>
              <a:lnSpc>
                <a:spcPct val="93000"/>
              </a:lnSpc>
              <a:spcAft>
                <a:spcPts val="1200"/>
              </a:spcAft>
              <a:defRPr sz="1800" b="0" spc="50">
                <a:solidFill>
                  <a:schemeClr val="bg1"/>
                </a:solidFill>
                <a:latin typeface="+mn-lt"/>
              </a:defRPr>
            </a:lvl8pPr>
            <a:lvl9pPr>
              <a:lnSpc>
                <a:spcPct val="93000"/>
              </a:lnSpc>
              <a:spcAft>
                <a:spcPts val="1200"/>
              </a:spcAft>
              <a:defRPr sz="1800" b="1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09.00-09.45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1F61B2B-37AE-7627-571D-6BBD2CF91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45AA330D-6A41-5EB2-7F21-0AEE89EB9EC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83649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C">
    <p:bg>
      <p:bgPr>
        <a:gradFill>
          <a:gsLst>
            <a:gs pos="0">
              <a:srgbClr val="249446"/>
            </a:gs>
            <a:gs pos="100000">
              <a:srgbClr val="0045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F65F358-3D0B-4C30-94C6-9BC8E1B3E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85AA6-92EE-46D3-8826-CF357E1A458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0000" y="1602767"/>
            <a:ext cx="1456198" cy="1296000"/>
          </a:xfrm>
        </p:spPr>
        <p:txBody>
          <a:bodyPr/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1" spc="50">
                <a:solidFill>
                  <a:schemeClr val="tx1"/>
                </a:solidFill>
                <a:latin typeface="DIF Stencil" pitchFamily="2" charset="0"/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0" spc="50">
                <a:solidFill>
                  <a:schemeClr val="bg1"/>
                </a:solidFill>
                <a:latin typeface="DIF Stencil" pitchFamily="2" charset="0"/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3pPr>
            <a:lvl4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4pPr>
            <a:lvl5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6pPr>
            <a:lvl7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7pPr>
            <a:lvl8pPr>
              <a:lnSpc>
                <a:spcPts val="3600"/>
              </a:lnSpc>
              <a:spcAft>
                <a:spcPts val="0"/>
              </a:spcAft>
              <a:defRPr sz="2400" b="0" spc="50">
                <a:solidFill>
                  <a:schemeClr val="bg1"/>
                </a:solidFill>
                <a:latin typeface="+mn-lt"/>
              </a:defRPr>
            </a:lvl8pPr>
            <a:lvl9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1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2903320"/>
            <a:ext cx="2520000" cy="529200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cap="all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tekst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7C2C7BAE-5AA2-4AA0-B289-9FC42811243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902400" y="1602767"/>
            <a:ext cx="1456198" cy="1296000"/>
          </a:xfrm>
        </p:spPr>
        <p:txBody>
          <a:bodyPr/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1" spc="50">
                <a:solidFill>
                  <a:schemeClr val="tx1"/>
                </a:solidFill>
                <a:latin typeface="DIF Stencil" pitchFamily="2" charset="0"/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0" spc="50">
                <a:solidFill>
                  <a:schemeClr val="bg1"/>
                </a:solidFill>
                <a:latin typeface="DIF Stencil" pitchFamily="2" charset="0"/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3pPr>
            <a:lvl4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4pPr>
            <a:lvl5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6pPr>
            <a:lvl7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7pPr>
            <a:lvl8pPr>
              <a:lnSpc>
                <a:spcPts val="3600"/>
              </a:lnSpc>
              <a:spcAft>
                <a:spcPts val="0"/>
              </a:spcAft>
              <a:defRPr sz="2400" b="0" spc="50">
                <a:solidFill>
                  <a:schemeClr val="bg1"/>
                </a:solidFill>
                <a:latin typeface="+mn-lt"/>
              </a:defRPr>
            </a:lvl8pPr>
            <a:lvl9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2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B5BA0948-410E-40FE-9260-DF997FBB0D2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902400" y="2903320"/>
            <a:ext cx="2520000" cy="529200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cap="all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tekst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81001C2D-E954-4ACE-B6A6-A283DCEF5B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32400" y="1602767"/>
            <a:ext cx="1456198" cy="1296000"/>
          </a:xfrm>
        </p:spPr>
        <p:txBody>
          <a:bodyPr/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1" spc="50">
                <a:solidFill>
                  <a:schemeClr val="tx1"/>
                </a:solidFill>
                <a:latin typeface="DIF Stencil" pitchFamily="2" charset="0"/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0" spc="50">
                <a:solidFill>
                  <a:schemeClr val="bg1"/>
                </a:solidFill>
                <a:latin typeface="DIF Stencil" pitchFamily="2" charset="0"/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3pPr>
            <a:lvl4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4pPr>
            <a:lvl5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6pPr>
            <a:lvl7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7pPr>
            <a:lvl8pPr>
              <a:lnSpc>
                <a:spcPts val="3600"/>
              </a:lnSpc>
              <a:spcAft>
                <a:spcPts val="0"/>
              </a:spcAft>
              <a:defRPr sz="2400" b="0" spc="50">
                <a:solidFill>
                  <a:schemeClr val="bg1"/>
                </a:solidFill>
                <a:latin typeface="+mn-lt"/>
              </a:defRPr>
            </a:lvl8pPr>
            <a:lvl9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3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08968C09-87F8-4649-ABB7-CDE9F5F07F1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2400" y="2903320"/>
            <a:ext cx="2520000" cy="529200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cap="all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tekst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DB123763-E87D-44C1-8379-FD74FA93BDD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40000" y="3913199"/>
            <a:ext cx="1456198" cy="1296000"/>
          </a:xfrm>
        </p:spPr>
        <p:txBody>
          <a:bodyPr/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1" spc="50">
                <a:solidFill>
                  <a:schemeClr val="tx1"/>
                </a:solidFill>
                <a:latin typeface="DIF Stencil" pitchFamily="2" charset="0"/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0" spc="50">
                <a:solidFill>
                  <a:schemeClr val="bg1"/>
                </a:solidFill>
                <a:latin typeface="DIF Stencil" pitchFamily="2" charset="0"/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3pPr>
            <a:lvl4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4pPr>
            <a:lvl5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6pPr>
            <a:lvl7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7pPr>
            <a:lvl8pPr>
              <a:lnSpc>
                <a:spcPts val="3600"/>
              </a:lnSpc>
              <a:spcAft>
                <a:spcPts val="0"/>
              </a:spcAft>
              <a:defRPr sz="2400" b="0" spc="50">
                <a:solidFill>
                  <a:schemeClr val="bg1"/>
                </a:solidFill>
                <a:latin typeface="+mn-lt"/>
              </a:defRPr>
            </a:lvl8pPr>
            <a:lvl9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4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D66D198F-45ED-4D60-8EC0-52779FC456E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0000" y="5218120"/>
            <a:ext cx="2520000" cy="529200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cap="all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tekst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37341B12-280B-4F8B-ADED-DFCA7DCF8E6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902400" y="3913199"/>
            <a:ext cx="1456198" cy="1296000"/>
          </a:xfrm>
        </p:spPr>
        <p:txBody>
          <a:bodyPr/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1" spc="50">
                <a:solidFill>
                  <a:schemeClr val="tx1"/>
                </a:solidFill>
                <a:latin typeface="DIF Stencil" pitchFamily="2" charset="0"/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0" spc="50">
                <a:solidFill>
                  <a:schemeClr val="bg1"/>
                </a:solidFill>
                <a:latin typeface="DIF Stencil" pitchFamily="2" charset="0"/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3pPr>
            <a:lvl4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4pPr>
            <a:lvl5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6pPr>
            <a:lvl7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7pPr>
            <a:lvl8pPr>
              <a:lnSpc>
                <a:spcPts val="3600"/>
              </a:lnSpc>
              <a:spcAft>
                <a:spcPts val="0"/>
              </a:spcAft>
              <a:defRPr sz="2400" b="0" spc="50">
                <a:solidFill>
                  <a:schemeClr val="bg1"/>
                </a:solidFill>
                <a:latin typeface="+mn-lt"/>
              </a:defRPr>
            </a:lvl8pPr>
            <a:lvl9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5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66427E58-88D4-4535-B772-D67238FD42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902400" y="5218120"/>
            <a:ext cx="2520000" cy="529200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cap="all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tekst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E339D8A6-EB60-4F0E-B23E-A3C6100FE8A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32400" y="3913199"/>
            <a:ext cx="1456198" cy="1296000"/>
          </a:xfrm>
        </p:spPr>
        <p:txBody>
          <a:bodyPr/>
          <a:lstStyle>
            <a:lvl1pPr marL="0" indent="0">
              <a:lnSpc>
                <a:spcPct val="920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1" spc="50">
                <a:solidFill>
                  <a:schemeClr val="tx1"/>
                </a:solidFill>
                <a:latin typeface="DIF Stencil" pitchFamily="2" charset="0"/>
              </a:defRPr>
            </a:lvl1pPr>
            <a:lvl2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8800" b="0" spc="50">
                <a:solidFill>
                  <a:schemeClr val="bg1"/>
                </a:solidFill>
                <a:latin typeface="DIF Stencil" pitchFamily="2" charset="0"/>
              </a:defRPr>
            </a:lvl2pPr>
            <a:lvl3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3pPr>
            <a:lvl4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4pPr>
            <a:lvl5pPr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1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ts val="3600"/>
              </a:lnSpc>
              <a:spcAft>
                <a:spcPts val="0"/>
              </a:spcAft>
              <a:buFont typeface="Arial" panose="020B0604020202020204" pitchFamily="34" charset="0"/>
              <a:buChar char="​"/>
              <a:defRPr sz="2400" b="0" spc="50">
                <a:solidFill>
                  <a:schemeClr val="bg1"/>
                </a:solidFill>
                <a:latin typeface="+mn-lt"/>
              </a:defRPr>
            </a:lvl6pPr>
            <a:lvl7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7pPr>
            <a:lvl8pPr>
              <a:lnSpc>
                <a:spcPts val="3600"/>
              </a:lnSpc>
              <a:spcAft>
                <a:spcPts val="0"/>
              </a:spcAft>
              <a:defRPr sz="2400" b="0" spc="50">
                <a:solidFill>
                  <a:schemeClr val="bg1"/>
                </a:solidFill>
                <a:latin typeface="+mn-lt"/>
              </a:defRPr>
            </a:lvl8pPr>
            <a:lvl9pPr>
              <a:lnSpc>
                <a:spcPts val="3600"/>
              </a:lnSpc>
              <a:spcAft>
                <a:spcPts val="0"/>
              </a:spcAft>
              <a:defRPr sz="2400" b="1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dirty="0"/>
              <a:t>6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B21C26ED-5AF4-4C7C-B8C3-8ED1F9A139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32400" y="5218120"/>
            <a:ext cx="2520000" cy="529200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cap="all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tekst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1C6D2415-26CB-F127-3E60-1BBD43B5AA1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43B7D3E2-7987-94DE-EDE0-CB52B0100B6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75621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 C">
    <p:bg>
      <p:bgPr>
        <a:gradFill>
          <a:gsLst>
            <a:gs pos="0">
              <a:srgbClr val="249446"/>
            </a:gs>
            <a:gs pos="100000">
              <a:srgbClr val="0045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lede 21" descr="Et billede, der indeholder linje/række, design, kunst&#10;&#10;Automatisk genereret beskrivelse">
            <a:extLst>
              <a:ext uri="{FF2B5EF4-FFF2-40B4-BE49-F238E27FC236}">
                <a16:creationId xmlns:a16="http://schemas.microsoft.com/office/drawing/2014/main" id="{E8E2373D-66E5-8C0F-E5E3-242873145B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481"/>
          <a:stretch/>
        </p:blipFill>
        <p:spPr>
          <a:xfrm>
            <a:off x="5318125" y="0"/>
            <a:ext cx="6873875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F65F358-3D0B-4C30-94C6-9BC8E1B3E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7646738" cy="93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708149"/>
            <a:ext cx="7646738" cy="3889376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cap="all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tekst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96E1D93-10AC-2709-DD2C-9A03C0438E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A4CA65CB-D4F1-F8CB-D283-2E04E080B4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60270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C">
    <p:bg>
      <p:bgPr>
        <a:gradFill>
          <a:gsLst>
            <a:gs pos="0">
              <a:srgbClr val="249446"/>
            </a:gs>
            <a:gs pos="100000">
              <a:srgbClr val="0045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lede 21" descr="Et billede, der indeholder linje/række, design, kunst&#10;&#10;Automatisk genereret beskrivelse">
            <a:extLst>
              <a:ext uri="{FF2B5EF4-FFF2-40B4-BE49-F238E27FC236}">
                <a16:creationId xmlns:a16="http://schemas.microsoft.com/office/drawing/2014/main" id="{E8E2373D-66E5-8C0F-E5E3-242873145B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9481"/>
          <a:stretch/>
        </p:blipFill>
        <p:spPr>
          <a:xfrm>
            <a:off x="5318125" y="0"/>
            <a:ext cx="6873875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F65F358-3D0B-4C30-94C6-9BC8E1B3E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7646738" cy="93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540000" y="1708149"/>
            <a:ext cx="7646738" cy="3720247"/>
          </a:xfrm>
        </p:spPr>
        <p:txBody>
          <a:bodyPr/>
          <a:lstStyle>
            <a:lvl1pPr marL="0" indent="0">
              <a:lnSpc>
                <a:spcPct val="95000"/>
              </a:lnSpc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b="1" cap="all" spc="50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95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​"/>
              <a:defRPr sz="1800" b="1" cap="all" spc="50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da-DK" noProof="0" dirty="0"/>
              <a:t>Klik for at tilføje tekst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96E1D93-10AC-2709-DD2C-9A03C0438E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B168436A-2104-6FDA-938B-FDB5B0E5CD6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05855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8E82E86-3436-4ED0-B14D-99DD61DDFAA3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455FAF9-D3FC-48DE-9385-1EADF32999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24014" t="28202"/>
          <a:stretch/>
        </p:blipFill>
        <p:spPr>
          <a:xfrm flipH="1" flipV="1">
            <a:off x="6518258" y="2112006"/>
            <a:ext cx="5673742" cy="4745994"/>
          </a:xfrm>
          <a:custGeom>
            <a:avLst/>
            <a:gdLst>
              <a:gd name="connsiteX0" fmla="*/ 5673742 w 5673742"/>
              <a:gd name="connsiteY0" fmla="*/ 4745994 h 4745994"/>
              <a:gd name="connsiteX1" fmla="*/ 0 w 5673742"/>
              <a:gd name="connsiteY1" fmla="*/ 4745994 h 4745994"/>
              <a:gd name="connsiteX2" fmla="*/ 0 w 5673742"/>
              <a:gd name="connsiteY2" fmla="*/ 0 h 4745994"/>
              <a:gd name="connsiteX3" fmla="*/ 5673742 w 5673742"/>
              <a:gd name="connsiteY3" fmla="*/ 0 h 4745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3742" h="4745994">
                <a:moveTo>
                  <a:pt x="5673742" y="4745994"/>
                </a:moveTo>
                <a:lnTo>
                  <a:pt x="0" y="4745994"/>
                </a:lnTo>
                <a:lnTo>
                  <a:pt x="0" y="0"/>
                </a:lnTo>
                <a:lnTo>
                  <a:pt x="5673742" y="0"/>
                </a:lnTo>
                <a:close/>
              </a:path>
            </a:pathLst>
          </a:cu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A3BE882-6FAA-43C7-B586-D842F5AF355E}"/>
              </a:ext>
            </a:extLst>
          </p:cNvPr>
          <p:cNvSpPr>
            <a:spLocks noGrp="1"/>
          </p:cNvSpPr>
          <p:nvPr>
            <p:ph idx="4294967295" hasCustomPrompt="1"/>
          </p:nvPr>
        </p:nvSpPr>
        <p:spPr>
          <a:xfrm>
            <a:off x="875211" y="1347787"/>
            <a:ext cx="6746875" cy="4249738"/>
          </a:xfrm>
          <a:solidFill>
            <a:schemeClr val="bg1"/>
          </a:solidFill>
          <a:effectLst>
            <a:outerShdw blurRad="317500" sx="107000" sy="107000" algn="ctr" rotWithShape="0">
              <a:prstClr val="black">
                <a:alpha val="25000"/>
              </a:prstClr>
            </a:outerShdw>
          </a:effectLst>
        </p:spPr>
        <p:txBody>
          <a:bodyPr wrap="square" lIns="576000" tIns="1440000" rIns="540000" bIns="540000">
            <a:noAutofit/>
          </a:bodyPr>
          <a:lstStyle>
            <a:lvl9pPr>
              <a:defRPr/>
            </a:lvl9pPr>
          </a:lstStyle>
          <a:p>
            <a:pPr lvl="8">
              <a:lnSpc>
                <a:spcPct val="95000"/>
              </a:lnSpc>
              <a:spcAft>
                <a:spcPts val="1200"/>
              </a:spcAft>
            </a:pPr>
            <a:r>
              <a:rPr lang="da-DK" sz="2400" cap="none" dirty="0">
                <a:latin typeface="+mj-lt"/>
              </a:rPr>
              <a:t>Klik for at tilføje element eller tekst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13439CE-A962-4093-9A87-81ADBCA6725B}"/>
              </a:ext>
            </a:extLst>
          </p:cNvPr>
          <p:cNvSpPr txBox="1">
            <a:spLocks/>
          </p:cNvSpPr>
          <p:nvPr userDrawn="1"/>
        </p:nvSpPr>
        <p:spPr>
          <a:xfrm>
            <a:off x="1370999" y="1976466"/>
            <a:ext cx="900000" cy="360000"/>
          </a:xfrm>
          <a:prstGeom prst="roundRect">
            <a:avLst>
              <a:gd name="adj" fmla="val 50000"/>
            </a:avLst>
          </a:prstGeom>
          <a:solidFill>
            <a:srgbClr val="186A32"/>
          </a:solidFill>
          <a:ln>
            <a:noFill/>
          </a:ln>
        </p:spPr>
        <p:txBody>
          <a:bodyPr vert="horz" lIns="126000" tIns="0" rIns="126000" bIns="0" rtlCol="0" anchor="ctr" anchorCtr="0">
            <a:noAutofit/>
          </a:bodyPr>
          <a:lstStyle>
            <a:lvl1pPr marL="180000" indent="-18000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6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800" b="1" kern="1200" cap="all" spc="5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tabLst/>
              <a:defRPr sz="18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180000" indent="-18000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200" b="1" kern="1200" cap="all" spc="50" baseline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2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​"/>
              <a:defRPr sz="12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82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5400" kern="1200" cap="all" baseline="0">
                <a:solidFill>
                  <a:schemeClr val="accent2"/>
                </a:solidFill>
                <a:latin typeface="DIF" pitchFamily="2" charset="0"/>
                <a:ea typeface="+mn-ea"/>
                <a:cs typeface="+mn-cs"/>
              </a:defRPr>
            </a:lvl9pPr>
          </a:lstStyle>
          <a:p>
            <a:pPr lvl="6" algn="ctr">
              <a:lnSpc>
                <a:spcPct val="93000"/>
              </a:lnSpc>
            </a:pPr>
            <a:r>
              <a:rPr lang="da-DK" sz="900" cap="none" dirty="0">
                <a:solidFill>
                  <a:schemeClr val="bg1"/>
                </a:solidFill>
                <a:latin typeface="DIF Semibold" pitchFamily="2" charset="0"/>
              </a:rPr>
              <a:t>Tilføj tekst</a:t>
            </a:r>
          </a:p>
        </p:txBody>
      </p:sp>
      <p:sp>
        <p:nvSpPr>
          <p:cNvPr id="3" name="Pladsholder til billede 21">
            <a:extLst>
              <a:ext uri="{FF2B5EF4-FFF2-40B4-BE49-F238E27FC236}">
                <a16:creationId xmlns:a16="http://schemas.microsoft.com/office/drawing/2014/main" id="{4D654D3F-D8B2-2C08-6DDE-C88AE41426A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47B78A07-9A6C-E794-4587-59A6EA1E0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22292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lange ord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302B38-8D6F-4F5F-AE29-1DFC99A11AD9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361D43-02E0-4B57-9772-3C57C05D2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34000" y="2524125"/>
            <a:ext cx="9921600" cy="1317215"/>
          </a:xfrm>
          <a:ln>
            <a:noFill/>
          </a:ln>
        </p:spPr>
        <p:txBody>
          <a:bodyPr anchor="b" anchorCtr="0"/>
          <a:lstStyle>
            <a:lvl1pPr algn="l">
              <a:lnSpc>
                <a:spcPct val="60000"/>
              </a:lnSpc>
              <a:defRPr sz="800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</a:defRPr>
            </a:lvl1pPr>
          </a:lstStyle>
          <a:p>
            <a:r>
              <a:rPr lang="da-DK" dirty="0"/>
              <a:t>tilføje tekst 1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5AE8B6-0EE6-4EDB-9683-119BCD826D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32163" y="3720300"/>
            <a:ext cx="9921600" cy="861774"/>
          </a:xfrm>
          <a:ln>
            <a:noFill/>
          </a:ln>
        </p:spPr>
        <p:txBody>
          <a:bodyPr>
            <a:noAutofit/>
          </a:bodyPr>
          <a:lstStyle>
            <a:lvl1pPr marL="0" indent="0" algn="r">
              <a:lnSpc>
                <a:spcPct val="6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lang="da-DK" sz="8000" b="1" kern="1200" cap="all" spc="50" baseline="0" dirty="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  <a:ea typeface="+mj-ea"/>
                <a:cs typeface="+mj-cs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0"/>
            </a:lvl2pPr>
            <a:lvl3pPr marL="0" indent="0" algn="l">
              <a:buFont typeface="Arial" panose="020B0604020202020204" pitchFamily="34" charset="0"/>
              <a:buChar char="​"/>
              <a:defRPr sz="1800" b="0"/>
            </a:lvl3pPr>
            <a:lvl4pPr marL="0" indent="0" algn="l">
              <a:buFont typeface="Arial" panose="020B0604020202020204" pitchFamily="34" charset="0"/>
              <a:buChar char="​"/>
              <a:defRPr sz="1800" b="0"/>
            </a:lvl4pPr>
            <a:lvl5pPr marL="0" indent="0" algn="l">
              <a:buFont typeface="Arial" panose="020B0604020202020204" pitchFamily="34" charset="0"/>
              <a:buChar char="​"/>
              <a:defRPr sz="1800" b="0"/>
            </a:lvl5pPr>
            <a:lvl6pPr marL="0" indent="0" algn="l">
              <a:buFont typeface="Arial" panose="020B0604020202020204" pitchFamily="34" charset="0"/>
              <a:buChar char="​"/>
              <a:defRPr sz="1800" b="0"/>
            </a:lvl6pPr>
            <a:lvl7pPr marL="0" indent="0" algn="l">
              <a:buFont typeface="Arial" panose="020B0604020202020204" pitchFamily="34" charset="0"/>
              <a:buChar char="​"/>
              <a:defRPr sz="1800" b="0"/>
            </a:lvl7pPr>
            <a:lvl8pPr marL="0" indent="0" algn="l">
              <a:buFont typeface="Arial" panose="020B0604020202020204" pitchFamily="34" charset="0"/>
              <a:buChar char="​"/>
              <a:defRPr sz="1800" b="0"/>
            </a:lvl8pPr>
            <a:lvl9pPr marL="0" indent="0" algn="l">
              <a:buFont typeface="Arial" panose="020B0604020202020204" pitchFamily="34" charset="0"/>
              <a:buChar char="​"/>
              <a:defRPr sz="1800" b="0"/>
            </a:lvl9pPr>
          </a:lstStyle>
          <a:p>
            <a:r>
              <a:rPr lang="da-DK" dirty="0"/>
              <a:t>tilføje tekst 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354F288-4873-69AE-077E-6E226B58E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D6D0D093-7A94-39D0-B7CA-389567330EC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713822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reaker lange ord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302B38-8D6F-4F5F-AE29-1DFC99A11AD9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361D43-02E0-4B57-9772-3C57C05D2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1587" y="2524125"/>
            <a:ext cx="11110663" cy="1317215"/>
          </a:xfrm>
          <a:ln>
            <a:noFill/>
          </a:ln>
        </p:spPr>
        <p:txBody>
          <a:bodyPr anchor="b" anchorCtr="0"/>
          <a:lstStyle>
            <a:lvl1pPr algn="l">
              <a:lnSpc>
                <a:spcPct val="60000"/>
              </a:lnSpc>
              <a:defRPr sz="800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</a:defRPr>
            </a:lvl1pPr>
          </a:lstStyle>
          <a:p>
            <a:r>
              <a:rPr lang="da-DK" dirty="0"/>
              <a:t>startblokken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5AE8B6-0EE6-4EDB-9683-119BCD826D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750" y="3720300"/>
            <a:ext cx="11110663" cy="861774"/>
          </a:xfrm>
          <a:ln>
            <a:noFill/>
          </a:ln>
        </p:spPr>
        <p:txBody>
          <a:bodyPr>
            <a:noAutofit/>
          </a:bodyPr>
          <a:lstStyle>
            <a:lvl1pPr marL="0" indent="0" algn="r">
              <a:lnSpc>
                <a:spcPct val="6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lang="da-DK" sz="8000" b="1" kern="1200" cap="all" spc="50" baseline="0" dirty="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  <a:ea typeface="+mj-ea"/>
                <a:cs typeface="+mj-cs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0"/>
            </a:lvl2pPr>
            <a:lvl3pPr marL="0" indent="0" algn="l">
              <a:buFont typeface="Arial" panose="020B0604020202020204" pitchFamily="34" charset="0"/>
              <a:buChar char="​"/>
              <a:defRPr sz="1800" b="0"/>
            </a:lvl3pPr>
            <a:lvl4pPr marL="0" indent="0" algn="l">
              <a:buFont typeface="Arial" panose="020B0604020202020204" pitchFamily="34" charset="0"/>
              <a:buChar char="​"/>
              <a:defRPr sz="1800" b="0"/>
            </a:lvl4pPr>
            <a:lvl5pPr marL="0" indent="0" algn="l">
              <a:buFont typeface="Arial" panose="020B0604020202020204" pitchFamily="34" charset="0"/>
              <a:buChar char="​"/>
              <a:defRPr sz="1800" b="0"/>
            </a:lvl5pPr>
            <a:lvl6pPr marL="0" indent="0" algn="l">
              <a:buFont typeface="Arial" panose="020B0604020202020204" pitchFamily="34" charset="0"/>
              <a:buChar char="​"/>
              <a:defRPr sz="1800" b="0"/>
            </a:lvl6pPr>
            <a:lvl7pPr marL="0" indent="0" algn="l">
              <a:buFont typeface="Arial" panose="020B0604020202020204" pitchFamily="34" charset="0"/>
              <a:buChar char="​"/>
              <a:defRPr sz="1800" b="0"/>
            </a:lvl7pPr>
            <a:lvl8pPr marL="0" indent="0" algn="l">
              <a:buFont typeface="Arial" panose="020B0604020202020204" pitchFamily="34" charset="0"/>
              <a:buChar char="​"/>
              <a:defRPr sz="1800" b="0"/>
            </a:lvl8pPr>
            <a:lvl9pPr marL="0" indent="0" algn="l">
              <a:buFont typeface="Arial" panose="020B0604020202020204" pitchFamily="34" charset="0"/>
              <a:buChar char="​"/>
              <a:defRPr sz="1800" b="0"/>
            </a:lvl9pPr>
          </a:lstStyle>
          <a:p>
            <a:r>
              <a:rPr lang="da-DK" dirty="0"/>
              <a:t>er finansieret af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354F288-4873-69AE-077E-6E226B58E4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D6CC6499-1EC5-0BDA-B8A5-84AD71726F8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98885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lange or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302B38-8D6F-4F5F-AE29-1DFC99A11AD9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361D43-02E0-4B57-9772-3C57C05D2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134000" y="2524125"/>
            <a:ext cx="9921600" cy="1317215"/>
          </a:xfrm>
        </p:spPr>
        <p:txBody>
          <a:bodyPr anchor="b" anchorCtr="0"/>
          <a:lstStyle>
            <a:lvl1pPr algn="l">
              <a:lnSpc>
                <a:spcPct val="60000"/>
              </a:lnSpc>
              <a:defRPr sz="800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</a:defRPr>
            </a:lvl1pPr>
          </a:lstStyle>
          <a:p>
            <a:r>
              <a:rPr lang="da-DK" dirty="0"/>
              <a:t>tilføje tekst 1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5AE8B6-0EE6-4EDB-9683-119BCD826D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32163" y="3720300"/>
            <a:ext cx="9921600" cy="861774"/>
          </a:xfrm>
        </p:spPr>
        <p:txBody>
          <a:bodyPr>
            <a:noAutofit/>
          </a:bodyPr>
          <a:lstStyle>
            <a:lvl1pPr marL="0" indent="0" algn="r">
              <a:lnSpc>
                <a:spcPct val="6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lang="da-DK" sz="8000" b="1" kern="1200" cap="all" spc="50" baseline="0" dirty="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  <a:ea typeface="+mj-ea"/>
                <a:cs typeface="+mj-cs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0"/>
            </a:lvl2pPr>
            <a:lvl3pPr marL="0" indent="0" algn="l">
              <a:buFont typeface="Arial" panose="020B0604020202020204" pitchFamily="34" charset="0"/>
              <a:buChar char="​"/>
              <a:defRPr sz="1800" b="0"/>
            </a:lvl3pPr>
            <a:lvl4pPr marL="0" indent="0" algn="l">
              <a:buFont typeface="Arial" panose="020B0604020202020204" pitchFamily="34" charset="0"/>
              <a:buChar char="​"/>
              <a:defRPr sz="1800" b="0"/>
            </a:lvl4pPr>
            <a:lvl5pPr marL="0" indent="0" algn="l">
              <a:buFont typeface="Arial" panose="020B0604020202020204" pitchFamily="34" charset="0"/>
              <a:buChar char="​"/>
              <a:defRPr sz="1800" b="0"/>
            </a:lvl5pPr>
            <a:lvl6pPr marL="0" indent="0" algn="l">
              <a:buFont typeface="Arial" panose="020B0604020202020204" pitchFamily="34" charset="0"/>
              <a:buChar char="​"/>
              <a:defRPr sz="1800" b="0"/>
            </a:lvl6pPr>
            <a:lvl7pPr marL="0" indent="0" algn="l">
              <a:buFont typeface="Arial" panose="020B0604020202020204" pitchFamily="34" charset="0"/>
              <a:buChar char="​"/>
              <a:defRPr sz="1800" b="0"/>
            </a:lvl7pPr>
            <a:lvl8pPr marL="0" indent="0" algn="l">
              <a:buFont typeface="Arial" panose="020B0604020202020204" pitchFamily="34" charset="0"/>
              <a:buChar char="​"/>
              <a:defRPr sz="1800" b="0"/>
            </a:lvl8pPr>
            <a:lvl9pPr marL="0" indent="0" algn="l">
              <a:buFont typeface="Arial" panose="020B0604020202020204" pitchFamily="34" charset="0"/>
              <a:buChar char="​"/>
              <a:defRPr sz="1800" b="0"/>
            </a:lvl9pPr>
          </a:lstStyle>
          <a:p>
            <a:r>
              <a:rPr lang="da-DK" dirty="0"/>
              <a:t>tilføje tekst 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111CE4-73BE-2639-F147-41266B97CA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2E16D24D-DD07-3F14-7903-2F942EC33CC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7281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8E82E86-3436-4ED0-B14D-99DD61DDFAA3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749" y="1710000"/>
            <a:ext cx="7286400" cy="3168000"/>
          </a:xfrm>
        </p:spPr>
        <p:txBody>
          <a:bodyPr anchor="t" anchorCtr="0"/>
          <a:lstStyle>
            <a:lvl1pPr algn="l">
              <a:defRPr sz="5400">
                <a:solidFill>
                  <a:srgbClr val="186A32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9749" y="558000"/>
            <a:ext cx="7286400" cy="3204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800" b="0">
                <a:solidFill>
                  <a:srgbClr val="186A32"/>
                </a:solidFill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0"/>
            </a:lvl2pPr>
            <a:lvl3pPr marL="0" indent="0" algn="l">
              <a:buFont typeface="Arial" panose="020B0604020202020204" pitchFamily="34" charset="0"/>
              <a:buChar char="​"/>
              <a:defRPr sz="1800" b="0"/>
            </a:lvl3pPr>
            <a:lvl4pPr marL="0" indent="0" algn="l">
              <a:buFont typeface="Arial" panose="020B0604020202020204" pitchFamily="34" charset="0"/>
              <a:buChar char="​"/>
              <a:defRPr sz="1800" b="0"/>
            </a:lvl4pPr>
            <a:lvl5pPr marL="0" indent="0" algn="l">
              <a:buFont typeface="Arial" panose="020B0604020202020204" pitchFamily="34" charset="0"/>
              <a:buChar char="​"/>
              <a:defRPr sz="1800" b="0"/>
            </a:lvl5pPr>
            <a:lvl6pPr marL="0" indent="0" algn="l">
              <a:buFont typeface="Arial" panose="020B0604020202020204" pitchFamily="34" charset="0"/>
              <a:buChar char="​"/>
              <a:defRPr sz="1800" b="0"/>
            </a:lvl6pPr>
            <a:lvl7pPr marL="0" indent="0" algn="l">
              <a:buFont typeface="Arial" panose="020B0604020202020204" pitchFamily="34" charset="0"/>
              <a:buChar char="​"/>
              <a:defRPr sz="1800" b="0"/>
            </a:lvl7pPr>
            <a:lvl8pPr marL="0" indent="0" algn="l">
              <a:buFont typeface="Arial" panose="020B0604020202020204" pitchFamily="34" charset="0"/>
              <a:buChar char="​"/>
              <a:defRPr sz="1800" b="0"/>
            </a:lvl8pPr>
            <a:lvl9pPr marL="0" indent="0" algn="l">
              <a:buFont typeface="Arial" panose="020B0604020202020204" pitchFamily="34" charset="0"/>
              <a:buChar char="​"/>
              <a:defRPr sz="1800" b="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27" name="Pladsholder til billede 21">
            <a:extLst>
              <a:ext uri="{FF2B5EF4-FFF2-40B4-BE49-F238E27FC236}">
                <a16:creationId xmlns:a16="http://schemas.microsoft.com/office/drawing/2014/main" id="{D99B6A6B-F04C-BFC7-75F3-0D615503ADB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455FAF9-D3FC-48DE-9385-1EADF32999D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014" t="28202"/>
          <a:stretch/>
        </p:blipFill>
        <p:spPr>
          <a:xfrm flipH="1" flipV="1">
            <a:off x="6518258" y="2112006"/>
            <a:ext cx="5673742" cy="4745994"/>
          </a:xfrm>
          <a:custGeom>
            <a:avLst/>
            <a:gdLst>
              <a:gd name="connsiteX0" fmla="*/ 5673742 w 5673742"/>
              <a:gd name="connsiteY0" fmla="*/ 4745994 h 4745994"/>
              <a:gd name="connsiteX1" fmla="*/ 0 w 5673742"/>
              <a:gd name="connsiteY1" fmla="*/ 4745994 h 4745994"/>
              <a:gd name="connsiteX2" fmla="*/ 0 w 5673742"/>
              <a:gd name="connsiteY2" fmla="*/ 0 h 4745994"/>
              <a:gd name="connsiteX3" fmla="*/ 5673742 w 5673742"/>
              <a:gd name="connsiteY3" fmla="*/ 0 h 4745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3742" h="4745994">
                <a:moveTo>
                  <a:pt x="5673742" y="4745994"/>
                </a:moveTo>
                <a:lnTo>
                  <a:pt x="0" y="4745994"/>
                </a:lnTo>
                <a:lnTo>
                  <a:pt x="0" y="0"/>
                </a:lnTo>
                <a:lnTo>
                  <a:pt x="5673742" y="0"/>
                </a:lnTo>
                <a:close/>
              </a:path>
            </a:pathLst>
          </a:cu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45793DEF-E4FB-DFAC-2A29-3FB4EC33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386648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reaker lange or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9B302B38-8D6F-4F5F-AE29-1DFC99A11AD9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361D43-02E0-4B57-9772-3C57C05D2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1587" y="2524125"/>
            <a:ext cx="11110663" cy="1317215"/>
          </a:xfrm>
        </p:spPr>
        <p:txBody>
          <a:bodyPr anchor="b" anchorCtr="0"/>
          <a:lstStyle>
            <a:lvl1pPr algn="l">
              <a:lnSpc>
                <a:spcPct val="60000"/>
              </a:lnSpc>
              <a:defRPr sz="800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</a:defRPr>
            </a:lvl1pPr>
          </a:lstStyle>
          <a:p>
            <a:r>
              <a:rPr lang="da-DK" dirty="0"/>
              <a:t>startblokken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5AE8B6-0EE6-4EDB-9683-119BCD826D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9750" y="3720300"/>
            <a:ext cx="11110663" cy="861774"/>
          </a:xfrm>
        </p:spPr>
        <p:txBody>
          <a:bodyPr>
            <a:noAutofit/>
          </a:bodyPr>
          <a:lstStyle>
            <a:lvl1pPr marL="0" indent="0" algn="r">
              <a:lnSpc>
                <a:spcPct val="6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lang="da-DK" sz="8000" b="1" kern="1200" cap="all" spc="50" baseline="0" dirty="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  <a:ea typeface="+mj-ea"/>
                <a:cs typeface="+mj-cs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0"/>
            </a:lvl2pPr>
            <a:lvl3pPr marL="0" indent="0" algn="l">
              <a:buFont typeface="Arial" panose="020B0604020202020204" pitchFamily="34" charset="0"/>
              <a:buChar char="​"/>
              <a:defRPr sz="1800" b="0"/>
            </a:lvl3pPr>
            <a:lvl4pPr marL="0" indent="0" algn="l">
              <a:buFont typeface="Arial" panose="020B0604020202020204" pitchFamily="34" charset="0"/>
              <a:buChar char="​"/>
              <a:defRPr sz="1800" b="0"/>
            </a:lvl4pPr>
            <a:lvl5pPr marL="0" indent="0" algn="l">
              <a:buFont typeface="Arial" panose="020B0604020202020204" pitchFamily="34" charset="0"/>
              <a:buChar char="​"/>
              <a:defRPr sz="1800" b="0"/>
            </a:lvl5pPr>
            <a:lvl6pPr marL="0" indent="0" algn="l">
              <a:buFont typeface="Arial" panose="020B0604020202020204" pitchFamily="34" charset="0"/>
              <a:buChar char="​"/>
              <a:defRPr sz="1800" b="0"/>
            </a:lvl6pPr>
            <a:lvl7pPr marL="0" indent="0" algn="l">
              <a:buFont typeface="Arial" panose="020B0604020202020204" pitchFamily="34" charset="0"/>
              <a:buChar char="​"/>
              <a:defRPr sz="1800" b="0"/>
            </a:lvl7pPr>
            <a:lvl8pPr marL="0" indent="0" algn="l">
              <a:buFont typeface="Arial" panose="020B0604020202020204" pitchFamily="34" charset="0"/>
              <a:buChar char="​"/>
              <a:defRPr sz="1800" b="0"/>
            </a:lvl8pPr>
            <a:lvl9pPr marL="0" indent="0" algn="l">
              <a:buFont typeface="Arial" panose="020B0604020202020204" pitchFamily="34" charset="0"/>
              <a:buChar char="​"/>
              <a:defRPr sz="1800" b="0"/>
            </a:lvl9pPr>
          </a:lstStyle>
          <a:p>
            <a:r>
              <a:rPr lang="da-DK" dirty="0"/>
              <a:t>er finansieret af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E111CE4-73BE-2639-F147-41266B97CA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7F52CDA9-5082-A440-DA62-4F03F5596F6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11008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korte ord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CB4DAE74-BC5E-4067-97A0-3A2C4322717E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361D43-02E0-4B57-9772-3C57C05D2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49512" y="2524125"/>
            <a:ext cx="6692901" cy="1317215"/>
          </a:xfrm>
        </p:spPr>
        <p:txBody>
          <a:bodyPr anchor="b" anchorCtr="0"/>
          <a:lstStyle>
            <a:lvl1pPr algn="l">
              <a:lnSpc>
                <a:spcPct val="60000"/>
              </a:lnSpc>
              <a:defRPr sz="800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</a:defRPr>
            </a:lvl1pPr>
          </a:lstStyle>
          <a:p>
            <a:r>
              <a:rPr lang="da-DK" dirty="0"/>
              <a:t>tekst 1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5AE8B6-0EE6-4EDB-9683-119BCD826D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7675" y="3720300"/>
            <a:ext cx="6692901" cy="861774"/>
          </a:xfrm>
        </p:spPr>
        <p:txBody>
          <a:bodyPr>
            <a:noAutofit/>
          </a:bodyPr>
          <a:lstStyle>
            <a:lvl1pPr marL="0" indent="0" algn="r">
              <a:lnSpc>
                <a:spcPct val="6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lang="da-DK" sz="8000" b="1" kern="1200" cap="all" spc="50" baseline="0" dirty="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  <a:ea typeface="+mj-ea"/>
                <a:cs typeface="+mj-cs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0"/>
            </a:lvl2pPr>
            <a:lvl3pPr marL="0" indent="0" algn="l">
              <a:buFont typeface="Arial" panose="020B0604020202020204" pitchFamily="34" charset="0"/>
              <a:buChar char="​"/>
              <a:defRPr sz="1800" b="0"/>
            </a:lvl3pPr>
            <a:lvl4pPr marL="0" indent="0" algn="l">
              <a:buFont typeface="Arial" panose="020B0604020202020204" pitchFamily="34" charset="0"/>
              <a:buChar char="​"/>
              <a:defRPr sz="1800" b="0"/>
            </a:lvl4pPr>
            <a:lvl5pPr marL="0" indent="0" algn="l">
              <a:buFont typeface="Arial" panose="020B0604020202020204" pitchFamily="34" charset="0"/>
              <a:buChar char="​"/>
              <a:defRPr sz="1800" b="0"/>
            </a:lvl5pPr>
            <a:lvl6pPr marL="0" indent="0" algn="l">
              <a:buFont typeface="Arial" panose="020B0604020202020204" pitchFamily="34" charset="0"/>
              <a:buChar char="​"/>
              <a:defRPr sz="1800" b="0"/>
            </a:lvl6pPr>
            <a:lvl7pPr marL="0" indent="0" algn="l">
              <a:buFont typeface="Arial" panose="020B0604020202020204" pitchFamily="34" charset="0"/>
              <a:buChar char="​"/>
              <a:defRPr sz="1800" b="0"/>
            </a:lvl7pPr>
            <a:lvl8pPr marL="0" indent="0" algn="l">
              <a:buFont typeface="Arial" panose="020B0604020202020204" pitchFamily="34" charset="0"/>
              <a:buChar char="​"/>
              <a:defRPr sz="1800" b="0"/>
            </a:lvl8pPr>
            <a:lvl9pPr marL="0" indent="0" algn="l">
              <a:buFont typeface="Arial" panose="020B0604020202020204" pitchFamily="34" charset="0"/>
              <a:buChar char="​"/>
              <a:defRPr sz="1800" b="0"/>
            </a:lvl9pPr>
          </a:lstStyle>
          <a:p>
            <a:r>
              <a:rPr lang="da-DK" dirty="0"/>
              <a:t>tekst 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47AFAFB-9025-E54C-FE79-8BC072B526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302CA0EF-5A59-06FF-BAD7-1400FDAB44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254436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reaker korte or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6" hidden="1">
            <a:extLst>
              <a:ext uri="{FF2B5EF4-FFF2-40B4-BE49-F238E27FC236}">
                <a16:creationId xmlns:a16="http://schemas.microsoft.com/office/drawing/2014/main" id="{EC4984FD-C954-4704-8EAD-D63D90C9952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CB4DAE74-BC5E-4067-97A0-3A2C4322717E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E9C8E5B9-7CE0-43DA-AD39-74ECF3AC709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0" name="Slide Number Placeholder 10" hidden="1">
            <a:extLst>
              <a:ext uri="{FF2B5EF4-FFF2-40B4-BE49-F238E27FC236}">
                <a16:creationId xmlns:a16="http://schemas.microsoft.com/office/drawing/2014/main" id="{DA38F4F7-EE53-4B48-8A78-570C0E71009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0361D43-02E0-4B57-9772-3C57C05D2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49512" y="2524125"/>
            <a:ext cx="6692901" cy="1317215"/>
          </a:xfrm>
        </p:spPr>
        <p:txBody>
          <a:bodyPr anchor="b" anchorCtr="0"/>
          <a:lstStyle>
            <a:lvl1pPr algn="l">
              <a:lnSpc>
                <a:spcPct val="60000"/>
              </a:lnSpc>
              <a:defRPr sz="800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</a:defRPr>
            </a:lvl1pPr>
          </a:lstStyle>
          <a:p>
            <a:r>
              <a:rPr lang="da-DK" dirty="0"/>
              <a:t>tekst 1</a:t>
            </a:r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805AE8B6-0EE6-4EDB-9683-119BCD826D9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47675" y="3720300"/>
            <a:ext cx="6692901" cy="861774"/>
          </a:xfrm>
        </p:spPr>
        <p:txBody>
          <a:bodyPr>
            <a:noAutofit/>
          </a:bodyPr>
          <a:lstStyle>
            <a:lvl1pPr marL="0" indent="0" algn="r">
              <a:lnSpc>
                <a:spcPct val="60000"/>
              </a:lnSpc>
              <a:spcBef>
                <a:spcPts val="0"/>
              </a:spcBef>
              <a:buFont typeface="Arial" panose="020B0604020202020204" pitchFamily="34" charset="0"/>
              <a:buChar char="​"/>
              <a:defRPr lang="da-DK" sz="8000" b="1" kern="1200" cap="all" spc="50" baseline="0" dirty="0">
                <a:ln w="12700">
                  <a:solidFill>
                    <a:srgbClr val="186A32"/>
                  </a:solidFill>
                </a:ln>
                <a:noFill/>
                <a:latin typeface="DIF Stencil" pitchFamily="2" charset="0"/>
                <a:ea typeface="+mj-ea"/>
                <a:cs typeface="+mj-cs"/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0"/>
            </a:lvl2pPr>
            <a:lvl3pPr marL="0" indent="0" algn="l">
              <a:buFont typeface="Arial" panose="020B0604020202020204" pitchFamily="34" charset="0"/>
              <a:buChar char="​"/>
              <a:defRPr sz="1800" b="0"/>
            </a:lvl3pPr>
            <a:lvl4pPr marL="0" indent="0" algn="l">
              <a:buFont typeface="Arial" panose="020B0604020202020204" pitchFamily="34" charset="0"/>
              <a:buChar char="​"/>
              <a:defRPr sz="1800" b="0"/>
            </a:lvl4pPr>
            <a:lvl5pPr marL="0" indent="0" algn="l">
              <a:buFont typeface="Arial" panose="020B0604020202020204" pitchFamily="34" charset="0"/>
              <a:buChar char="​"/>
              <a:defRPr sz="1800" b="0"/>
            </a:lvl5pPr>
            <a:lvl6pPr marL="0" indent="0" algn="l">
              <a:buFont typeface="Arial" panose="020B0604020202020204" pitchFamily="34" charset="0"/>
              <a:buChar char="​"/>
              <a:defRPr sz="1800" b="0"/>
            </a:lvl6pPr>
            <a:lvl7pPr marL="0" indent="0" algn="l">
              <a:buFont typeface="Arial" panose="020B0604020202020204" pitchFamily="34" charset="0"/>
              <a:buChar char="​"/>
              <a:defRPr sz="1800" b="0"/>
            </a:lvl7pPr>
            <a:lvl8pPr marL="0" indent="0" algn="l">
              <a:buFont typeface="Arial" panose="020B0604020202020204" pitchFamily="34" charset="0"/>
              <a:buChar char="​"/>
              <a:defRPr sz="1800" b="0"/>
            </a:lvl8pPr>
            <a:lvl9pPr marL="0" indent="0" algn="l">
              <a:buFont typeface="Arial" panose="020B0604020202020204" pitchFamily="34" charset="0"/>
              <a:buChar char="​"/>
              <a:defRPr sz="1800" b="0"/>
            </a:lvl9pPr>
          </a:lstStyle>
          <a:p>
            <a:r>
              <a:rPr lang="da-DK" dirty="0"/>
              <a:t>tekst 2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3F00518-B299-BC5B-590B-F9DD637563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6AC6F1A0-E723-16B2-A116-0FF51BD2B3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83403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53A3ADA-5C3D-44CA-B837-98B5C4F0FB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"/>
            <a:ext cx="121932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billede via Templafy fanen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4C25CC2-0492-4F6E-AB5C-C792BED198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1269000"/>
            <a:ext cx="6328800" cy="4320000"/>
          </a:xfrm>
          <a:solidFill>
            <a:schemeClr val="bg1">
              <a:alpha val="90000"/>
            </a:schemeClr>
          </a:solidFill>
          <a:effectLst>
            <a:outerShdw blurRad="317500" sx="107000" sy="107000" algn="ctr" rotWithShape="0">
              <a:schemeClr val="tx1">
                <a:alpha val="25000"/>
              </a:schemeClr>
            </a:outerShdw>
          </a:effectLst>
        </p:spPr>
        <p:txBody>
          <a:bodyPr lIns="486000" tIns="486000" rIns="486000" bIns="1080000" anchor="b" anchorCtr="0"/>
          <a:lstStyle>
            <a:lvl1pPr algn="l">
              <a:lnSpc>
                <a:spcPct val="95000"/>
              </a:lnSpc>
              <a:defRPr sz="2400" cap="none" spc="0" baseline="0"/>
            </a:lvl1pPr>
          </a:lstStyle>
          <a:p>
            <a:r>
              <a:rPr lang="da-DK" dirty="0"/>
              <a:t>Klik for at tilføje citat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EF9DA3B-6C07-4D20-9D18-5EBAE81B36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0000" y="4760385"/>
            <a:ext cx="6328800" cy="180000"/>
          </a:xfrm>
        </p:spPr>
        <p:txBody>
          <a:bodyPr lIns="486000" rIns="486000" anchor="t" anchorCtr="0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200" b="0" cap="none" baseline="0">
                <a:latin typeface="DIF Semibold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600" b="0"/>
            </a:lvl2pPr>
            <a:lvl3pPr marL="0" indent="0" algn="l">
              <a:buFont typeface="Arial" panose="020B0604020202020204" pitchFamily="34" charset="0"/>
              <a:buChar char="​"/>
              <a:defRPr sz="1600" b="0"/>
            </a:lvl3pPr>
            <a:lvl4pPr marL="0" indent="0" algn="l">
              <a:buFont typeface="Arial" panose="020B0604020202020204" pitchFamily="34" charset="0"/>
              <a:buChar char="​"/>
              <a:defRPr sz="1600" b="0"/>
            </a:lvl4pPr>
            <a:lvl5pPr marL="0" indent="0" algn="l">
              <a:buFont typeface="Arial" panose="020B0604020202020204" pitchFamily="34" charset="0"/>
              <a:buChar char="​"/>
              <a:defRPr sz="1600" b="0"/>
            </a:lvl5pPr>
            <a:lvl6pPr marL="0" indent="0" algn="l">
              <a:buFont typeface="Arial" panose="020B0604020202020204" pitchFamily="34" charset="0"/>
              <a:buChar char="​"/>
              <a:defRPr sz="1600" b="0"/>
            </a:lvl6pPr>
            <a:lvl7pPr marL="0" indent="0" algn="l">
              <a:buFont typeface="Arial" panose="020B0604020202020204" pitchFamily="34" charset="0"/>
              <a:buChar char="​"/>
              <a:defRPr sz="1600" b="0"/>
            </a:lvl7pPr>
            <a:lvl8pPr marL="0" indent="0" algn="l">
              <a:buFont typeface="Arial" panose="020B0604020202020204" pitchFamily="34" charset="0"/>
              <a:buChar char="​"/>
              <a:defRPr sz="1600" b="0"/>
            </a:lvl8pPr>
            <a:lvl9pPr marL="0" indent="0" algn="l">
              <a:buFont typeface="Arial" panose="020B0604020202020204" pitchFamily="34" charset="0"/>
              <a:buChar char="​"/>
              <a:defRPr sz="1600" b="0"/>
            </a:lvl9pPr>
          </a:lstStyle>
          <a:p>
            <a:r>
              <a:rPr lang="da-DK" dirty="0"/>
              <a:t>Klik for at tilføje navn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B41F867-A690-419C-9AA0-2FE3EA5A17B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0000" y="4931630"/>
            <a:ext cx="6328800" cy="180000"/>
          </a:xfrm>
        </p:spPr>
        <p:txBody>
          <a:bodyPr lIns="486000" rIns="486000"/>
          <a:lstStyle>
            <a:lvl1pPr marL="0" indent="0">
              <a:buNone/>
              <a:defRPr lang="en-US" sz="1200" b="0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9" name="Citat tegn Placeholder">
            <a:extLst>
              <a:ext uri="{FF2B5EF4-FFF2-40B4-BE49-F238E27FC236}">
                <a16:creationId xmlns:a16="http://schemas.microsoft.com/office/drawing/2014/main" id="{E28F4FA0-FEB7-4ACF-99A5-5E88FDD604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031856" y="1794249"/>
            <a:ext cx="338400" cy="277200"/>
          </a:xfrm>
          <a:blipFill dpi="0" rotWithShape="1"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rcRect/>
            <a:stretch>
              <a:fillRect/>
            </a:stretch>
          </a:blipFill>
          <a:ln w="0">
            <a:solidFill>
              <a:schemeClr val="bg1">
                <a:alpha val="0"/>
              </a:schemeClr>
            </a:solidFill>
          </a:ln>
        </p:spPr>
        <p:txBody>
          <a:bodyPr/>
          <a:lstStyle>
            <a:lvl1pPr marL="0" indent="0">
              <a:buNone/>
              <a:defRPr sz="100">
                <a:solidFill>
                  <a:srgbClr val="186A32"/>
                </a:solidFill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a-DK" noProof="0" dirty="0"/>
              <a:t>.</a:t>
            </a:r>
          </a:p>
        </p:txBody>
      </p:sp>
      <p:sp>
        <p:nvSpPr>
          <p:cNvPr id="4" name="Pladsholder til billede 21">
            <a:extLst>
              <a:ext uri="{FF2B5EF4-FFF2-40B4-BE49-F238E27FC236}">
                <a16:creationId xmlns:a16="http://schemas.microsoft.com/office/drawing/2014/main" id="{4E025044-DABF-0677-FD95-7A17E85062D8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525FFDCC-DEB7-1293-4685-F8B003CCF4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62823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20361D43-02E0-4B57-9772-3C57C05D236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5584919-69F2-4D3A-BEC0-9871BBB2276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1279781"/>
            <a:ext cx="6328800" cy="4320000"/>
          </a:xfrm>
          <a:solidFill>
            <a:schemeClr val="bg1">
              <a:alpha val="90000"/>
            </a:schemeClr>
          </a:solidFill>
          <a:effectLst>
            <a:outerShdw blurRad="317500" sx="107000" sy="107000" algn="ctr" rotWithShape="0">
              <a:schemeClr val="tx1">
                <a:alpha val="25000"/>
              </a:schemeClr>
            </a:outerShdw>
          </a:effectLst>
        </p:spPr>
        <p:txBody>
          <a:bodyPr lIns="486000" tIns="486000" rIns="486000" bIns="1080000" anchor="b" anchorCtr="0"/>
          <a:lstStyle>
            <a:lvl1pPr algn="l">
              <a:lnSpc>
                <a:spcPct val="95000"/>
              </a:lnSpc>
              <a:defRPr sz="2400" cap="none" spc="0" baseline="0"/>
            </a:lvl1pPr>
          </a:lstStyle>
          <a:p>
            <a:r>
              <a:rPr lang="da-DK" dirty="0"/>
              <a:t>Klik for at tilføje citat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156A2AD3-509C-4E2F-B00A-CC05FE439A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40000" y="4771166"/>
            <a:ext cx="6328800" cy="180000"/>
          </a:xfrm>
        </p:spPr>
        <p:txBody>
          <a:bodyPr lIns="486000" rIns="486000" anchor="t" anchorCtr="0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200" b="0" cap="none" baseline="0">
                <a:latin typeface="DIF Semibold" pitchFamily="2" charset="0"/>
              </a:defRPr>
            </a:lvl1pPr>
            <a:lvl2pPr marL="0" indent="0" algn="l">
              <a:buFont typeface="Arial" panose="020B0604020202020204" pitchFamily="34" charset="0"/>
              <a:buChar char="​"/>
              <a:defRPr sz="1600" b="0"/>
            </a:lvl2pPr>
            <a:lvl3pPr marL="0" indent="0" algn="l">
              <a:buFont typeface="Arial" panose="020B0604020202020204" pitchFamily="34" charset="0"/>
              <a:buChar char="​"/>
              <a:defRPr sz="1600" b="0"/>
            </a:lvl3pPr>
            <a:lvl4pPr marL="0" indent="0" algn="l">
              <a:buFont typeface="Arial" panose="020B0604020202020204" pitchFamily="34" charset="0"/>
              <a:buChar char="​"/>
              <a:defRPr sz="1600" b="0"/>
            </a:lvl4pPr>
            <a:lvl5pPr marL="0" indent="0" algn="l">
              <a:buFont typeface="Arial" panose="020B0604020202020204" pitchFamily="34" charset="0"/>
              <a:buChar char="​"/>
              <a:defRPr sz="1600" b="0"/>
            </a:lvl5pPr>
            <a:lvl6pPr marL="0" indent="0" algn="l">
              <a:buFont typeface="Arial" panose="020B0604020202020204" pitchFamily="34" charset="0"/>
              <a:buChar char="​"/>
              <a:defRPr sz="1600" b="0"/>
            </a:lvl6pPr>
            <a:lvl7pPr marL="0" indent="0" algn="l">
              <a:buFont typeface="Arial" panose="020B0604020202020204" pitchFamily="34" charset="0"/>
              <a:buChar char="​"/>
              <a:defRPr sz="1600" b="0"/>
            </a:lvl7pPr>
            <a:lvl8pPr marL="0" indent="0" algn="l">
              <a:buFont typeface="Arial" panose="020B0604020202020204" pitchFamily="34" charset="0"/>
              <a:buChar char="​"/>
              <a:defRPr sz="1600" b="0"/>
            </a:lvl8pPr>
            <a:lvl9pPr marL="0" indent="0" algn="l">
              <a:buFont typeface="Arial" panose="020B0604020202020204" pitchFamily="34" charset="0"/>
              <a:buChar char="​"/>
              <a:defRPr sz="1600" b="0"/>
            </a:lvl9pPr>
          </a:lstStyle>
          <a:p>
            <a:r>
              <a:rPr lang="da-DK" dirty="0"/>
              <a:t>Klik for at tilføje navn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E7A052F-D16E-4FCB-92E2-CA1BC17B349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0000" y="4942411"/>
            <a:ext cx="6328800" cy="180000"/>
          </a:xfrm>
        </p:spPr>
        <p:txBody>
          <a:bodyPr lIns="486000" rIns="486000"/>
          <a:lstStyle>
            <a:lvl1pPr marL="0" indent="0">
              <a:buNone/>
              <a:defRPr lang="en-US" sz="1200" b="0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9" name="Citat tegn Placeholder">
            <a:extLst>
              <a:ext uri="{FF2B5EF4-FFF2-40B4-BE49-F238E27FC236}">
                <a16:creationId xmlns:a16="http://schemas.microsoft.com/office/drawing/2014/main" id="{67487C0F-D3C4-42F6-9FE7-8061FC9E1D9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031856" y="1805030"/>
            <a:ext cx="338400" cy="277200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0">
            <a:solidFill>
              <a:schemeClr val="bg1">
                <a:alpha val="0"/>
              </a:schemeClr>
            </a:solidFill>
          </a:ln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a-DK" noProof="0" dirty="0"/>
              <a:t>.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708CB807-63EB-3D7C-2C43-D1E0415BBB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3" name="Pladsholder til tekst 5">
            <a:extLst>
              <a:ext uri="{FF2B5EF4-FFF2-40B4-BE49-F238E27FC236}">
                <a16:creationId xmlns:a16="http://schemas.microsoft.com/office/drawing/2014/main" id="{04AA672C-3913-7755-FEE0-8ECA73A1ED0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7771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t bille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53A3ADA-5C3D-44CA-B837-98B5C4F0FB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"/>
            <a:ext cx="121932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billede via Templafy fanen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4C25CC2-0492-4F6E-AB5C-C792BED198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03200" y="540000"/>
            <a:ext cx="3150000" cy="3780000"/>
          </a:xfrm>
          <a:solidFill>
            <a:schemeClr val="bg1">
              <a:alpha val="90000"/>
            </a:schemeClr>
          </a:solidFill>
          <a:effectLst>
            <a:outerShdw blurRad="317500" sx="107000" sy="107000" algn="ctr" rotWithShape="0">
              <a:schemeClr val="tx1">
                <a:alpha val="25000"/>
              </a:schemeClr>
            </a:outerShdw>
          </a:effectLst>
        </p:spPr>
        <p:txBody>
          <a:bodyPr lIns="432000" tIns="432000" rIns="432000" bIns="432000" anchor="t" anchorCtr="0"/>
          <a:lstStyle>
            <a:lvl1pPr algn="l">
              <a:lnSpc>
                <a:spcPct val="95000"/>
              </a:lnSpc>
              <a:defRPr sz="2800" cap="none" spc="0" baseline="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B41F867-A690-419C-9AA0-2FE3EA5A17B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40000" y="540000"/>
            <a:ext cx="1551600" cy="5050095"/>
          </a:xfrm>
        </p:spPr>
        <p:txBody>
          <a:bodyPr lIns="0" rIns="0" anchor="b" anchorCtr="0"/>
          <a:lstStyle>
            <a:lvl1pPr marL="0" indent="0">
              <a:buNone/>
              <a:defRPr lang="en-US" sz="1200" b="0" kern="1200" cap="none" baseline="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a-DK" dirty="0"/>
              <a:t>Klik for at tilføje tekst</a:t>
            </a:r>
          </a:p>
        </p:txBody>
      </p:sp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17D9F514-BA6A-A978-4B26-831A827D54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81895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t bille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53A3ADA-5C3D-44CA-B837-98B5C4F0FB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"/>
            <a:ext cx="121932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billede via Templafy fanen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4C25CC2-0492-4F6E-AB5C-C792BED198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0000" y="2910881"/>
            <a:ext cx="4417200" cy="2635940"/>
          </a:xfrm>
          <a:noFill/>
          <a:effectLst/>
        </p:spPr>
        <p:txBody>
          <a:bodyPr lIns="0" tIns="0" rIns="0" bIns="0" anchor="b" anchorCtr="0"/>
          <a:lstStyle>
            <a:lvl1pPr algn="l">
              <a:lnSpc>
                <a:spcPct val="90000"/>
              </a:lnSpc>
              <a:defRPr sz="5400" cap="all" spc="50" baseline="0">
                <a:solidFill>
                  <a:schemeClr val="bg1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9D1E111E-A154-3D85-7EC1-5E6982F6554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35425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lsidet bille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5">
            <a:extLst>
              <a:ext uri="{FF2B5EF4-FFF2-40B4-BE49-F238E27FC236}">
                <a16:creationId xmlns:a16="http://schemas.microsoft.com/office/drawing/2014/main" id="{50E3F54D-3C2E-7939-CF0C-0E4BE8A053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53A3ADA-5C3D-44CA-B837-98B5C4F0FB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716338"/>
            <a:ext cx="12193200" cy="3145260"/>
          </a:xfrm>
          <a:solidFill>
            <a:schemeClr val="accent3"/>
          </a:solidFill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billede via Templafy fanen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4C25CC2-0492-4F6E-AB5C-C792BED198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9999" y="1273846"/>
            <a:ext cx="11113199" cy="1295655"/>
          </a:xfrm>
          <a:noFill/>
          <a:effectLst/>
        </p:spPr>
        <p:txBody>
          <a:bodyPr lIns="0" tIns="0" rIns="0" bIns="0" anchor="b" anchorCtr="0"/>
          <a:lstStyle>
            <a:lvl1pPr algn="l">
              <a:lnSpc>
                <a:spcPct val="90000"/>
              </a:lnSpc>
              <a:defRPr sz="5400" cap="all" spc="50" baseline="0">
                <a:solidFill>
                  <a:srgbClr val="186A32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DDB4E0B-CA3C-9A31-49F9-6BFDD02BAB0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9F548EE5-F291-CC2F-7EB2-2C3B079D533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8407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 og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 hidden="1">
            <a:extLst>
              <a:ext uri="{FF2B5EF4-FFF2-40B4-BE49-F238E27FC236}">
                <a16:creationId xmlns:a16="http://schemas.microsoft.com/office/drawing/2014/main" id="{467E647A-C53A-4CCC-8DA3-CCE393A50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40651048-6628-44DD-ACEE-BF5C3110B86B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1" name="Footer Placeholder 4" hidden="1">
            <a:extLst>
              <a:ext uri="{FF2B5EF4-FFF2-40B4-BE49-F238E27FC236}">
                <a16:creationId xmlns:a16="http://schemas.microsoft.com/office/drawing/2014/main" id="{6D462532-5399-4BA5-823B-1C78385B8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1F59926-907E-449A-A6AE-E759A85F98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53A3ADA-5C3D-44CA-B837-98B5C4F0FB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-1"/>
            <a:ext cx="75600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billede via Templafy fanen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4C25CC2-0492-4F6E-AB5C-C792BED198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86400" y="540000"/>
            <a:ext cx="3466800" cy="5057525"/>
          </a:xfrm>
          <a:noFill/>
          <a:effectLst/>
        </p:spPr>
        <p:txBody>
          <a:bodyPr lIns="0" tIns="0" rIns="0" bIns="0" anchor="b" anchorCtr="0"/>
          <a:lstStyle>
            <a:lvl1pPr algn="r">
              <a:lnSpc>
                <a:spcPct val="90000"/>
              </a:lnSpc>
              <a:defRPr sz="4000" cap="all" spc="50" baseline="0">
                <a:solidFill>
                  <a:srgbClr val="186A32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33373AD-8059-A1CC-4D2E-43B5257D9C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E4E19245-C836-7BC8-1EA4-5ED5C1884B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584139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710000"/>
            <a:ext cx="11113200" cy="38875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4119500-372B-BF50-27AF-55D7A7CC2B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3D6832CB-C5D9-E7B2-9F07-EEEF5B897F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101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 hidden="1">
            <a:extLst>
              <a:ext uri="{FF2B5EF4-FFF2-40B4-BE49-F238E27FC236}">
                <a16:creationId xmlns:a16="http://schemas.microsoft.com/office/drawing/2014/main" id="{FAC78685-2AE8-4790-9E15-2028753F5FF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E8E82E86-3436-4ED0-B14D-99DD61DDFAA3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8" name="Footer Placeholder 8" hidden="1">
            <a:extLst>
              <a:ext uri="{FF2B5EF4-FFF2-40B4-BE49-F238E27FC236}">
                <a16:creationId xmlns:a16="http://schemas.microsoft.com/office/drawing/2014/main" id="{B6981A3E-B3C5-4F78-81B7-270B06EFC91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10" hidden="1">
            <a:extLst>
              <a:ext uri="{FF2B5EF4-FFF2-40B4-BE49-F238E27FC236}">
                <a16:creationId xmlns:a16="http://schemas.microsoft.com/office/drawing/2014/main" id="{8735CF21-6327-43B3-A6B4-E856B24D6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39749" y="1710000"/>
            <a:ext cx="7286400" cy="3168000"/>
          </a:xfrm>
        </p:spPr>
        <p:txBody>
          <a:bodyPr anchor="t" anchorCtr="0"/>
          <a:lstStyle>
            <a:lvl1pPr algn="l">
              <a:defRPr sz="5400">
                <a:solidFill>
                  <a:srgbClr val="186A32"/>
                </a:solidFill>
              </a:defRPr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39749" y="558000"/>
            <a:ext cx="7286400" cy="320400"/>
          </a:xfrm>
        </p:spPr>
        <p:txBody>
          <a:bodyPr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800" b="0">
                <a:solidFill>
                  <a:srgbClr val="186A32"/>
                </a:solidFill>
              </a:defRPr>
            </a:lvl1pPr>
            <a:lvl2pPr marL="0" indent="0" algn="l">
              <a:buFont typeface="Arial" panose="020B0604020202020204" pitchFamily="34" charset="0"/>
              <a:buChar char="​"/>
              <a:defRPr sz="1800" b="0"/>
            </a:lvl2pPr>
            <a:lvl3pPr marL="0" indent="0" algn="l">
              <a:buFont typeface="Arial" panose="020B0604020202020204" pitchFamily="34" charset="0"/>
              <a:buChar char="​"/>
              <a:defRPr sz="1800" b="0"/>
            </a:lvl3pPr>
            <a:lvl4pPr marL="0" indent="0" algn="l">
              <a:buFont typeface="Arial" panose="020B0604020202020204" pitchFamily="34" charset="0"/>
              <a:buChar char="​"/>
              <a:defRPr sz="1800" b="0"/>
            </a:lvl4pPr>
            <a:lvl5pPr marL="0" indent="0" algn="l">
              <a:buFont typeface="Arial" panose="020B0604020202020204" pitchFamily="34" charset="0"/>
              <a:buChar char="​"/>
              <a:defRPr sz="1800" b="0"/>
            </a:lvl5pPr>
            <a:lvl6pPr marL="0" indent="0" algn="l">
              <a:buFont typeface="Arial" panose="020B0604020202020204" pitchFamily="34" charset="0"/>
              <a:buChar char="​"/>
              <a:defRPr sz="1800" b="0"/>
            </a:lvl6pPr>
            <a:lvl7pPr marL="0" indent="0" algn="l">
              <a:buFont typeface="Arial" panose="020B0604020202020204" pitchFamily="34" charset="0"/>
              <a:buChar char="​"/>
              <a:defRPr sz="1800" b="0"/>
            </a:lvl7pPr>
            <a:lvl8pPr marL="0" indent="0" algn="l">
              <a:buFont typeface="Arial" panose="020B0604020202020204" pitchFamily="34" charset="0"/>
              <a:buChar char="​"/>
              <a:defRPr sz="1800" b="0"/>
            </a:lvl8pPr>
            <a:lvl9pPr marL="0" indent="0" algn="l">
              <a:buFont typeface="Arial" panose="020B0604020202020204" pitchFamily="34" charset="0"/>
              <a:buChar char="​"/>
              <a:defRPr sz="1800" b="0"/>
            </a:lvl9pPr>
          </a:lstStyle>
          <a:p>
            <a:r>
              <a:rPr lang="da-DK" dirty="0"/>
              <a:t>Klik for at tilføje undertitel</a:t>
            </a:r>
          </a:p>
        </p:txBody>
      </p:sp>
      <p:sp>
        <p:nvSpPr>
          <p:cNvPr id="27" name="Pladsholder til billede 21">
            <a:extLst>
              <a:ext uri="{FF2B5EF4-FFF2-40B4-BE49-F238E27FC236}">
                <a16:creationId xmlns:a16="http://schemas.microsoft.com/office/drawing/2014/main" id="{D99B6A6B-F04C-BFC7-75F3-0D615503ADBE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455FAF9-D3FC-48DE-9385-1EADF32999D5}"/>
              </a:ext>
            </a:extLst>
          </p:cNvPr>
          <p:cNvPicPr>
            <a:picLocks noChangeAspect="1"/>
          </p:cNvPicPr>
          <p:nvPr userDrawn="1"/>
        </p:nvPicPr>
        <p:blipFill>
          <a:blip>
            <a:alphaModFix amt="32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4014" t="28202"/>
          <a:stretch/>
        </p:blipFill>
        <p:spPr>
          <a:xfrm flipH="1" flipV="1">
            <a:off x="6518258" y="2112006"/>
            <a:ext cx="5673742" cy="4745994"/>
          </a:xfrm>
          <a:custGeom>
            <a:avLst/>
            <a:gdLst>
              <a:gd name="connsiteX0" fmla="*/ 5673742 w 5673742"/>
              <a:gd name="connsiteY0" fmla="*/ 4745994 h 4745994"/>
              <a:gd name="connsiteX1" fmla="*/ 0 w 5673742"/>
              <a:gd name="connsiteY1" fmla="*/ 4745994 h 4745994"/>
              <a:gd name="connsiteX2" fmla="*/ 0 w 5673742"/>
              <a:gd name="connsiteY2" fmla="*/ 0 h 4745994"/>
              <a:gd name="connsiteX3" fmla="*/ 5673742 w 5673742"/>
              <a:gd name="connsiteY3" fmla="*/ 0 h 4745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73742" h="4745994">
                <a:moveTo>
                  <a:pt x="5673742" y="4745994"/>
                </a:moveTo>
                <a:lnTo>
                  <a:pt x="0" y="4745994"/>
                </a:lnTo>
                <a:lnTo>
                  <a:pt x="0" y="0"/>
                </a:lnTo>
                <a:lnTo>
                  <a:pt x="5673742" y="0"/>
                </a:lnTo>
                <a:close/>
              </a:path>
            </a:pathLst>
          </a:custGeom>
        </p:spPr>
      </p:pic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97A86B38-F3A6-89E3-A60F-0CD844332C3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437703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 baggrund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710000"/>
            <a:ext cx="11113200" cy="38875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22681C3-03D2-FF99-9479-22078D3169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E767C41A-6DA6-BA53-4279-189347705D1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776577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og indhold baggrund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Rød løbebane med hvide streger">
            <a:extLst>
              <a:ext uri="{FF2B5EF4-FFF2-40B4-BE49-F238E27FC236}">
                <a16:creationId xmlns:a16="http://schemas.microsoft.com/office/drawing/2014/main" id="{C9820090-1DB6-7B42-530A-AF5562F02A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AD6C70-5F51-4B56-B9D6-2161E2F133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710000"/>
            <a:ext cx="11113200" cy="3887525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22681C3-03D2-FF99-9479-22078D31697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4248676E-0BD5-88D3-21B9-E737EABB625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853811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9999" y="1710000"/>
            <a:ext cx="5374800" cy="3887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Enter &amp; TAB for næste tekst niveau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85600" y="1710000"/>
            <a:ext cx="5374800" cy="38876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Enter &amp; TAB for næste tekst niveau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2D51FC7-0545-C81C-2B34-647DE815F9F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CE698439-64E7-B93D-01BD-53A3A42314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09268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  baggrund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50754-C2CE-4CB8-A5E2-AD2A724C0A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8199" y="1710000"/>
            <a:ext cx="5386600" cy="388742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Enter &amp; TAB for næste tekst niveau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3800" y="1710000"/>
            <a:ext cx="5386600" cy="38875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Enter &amp; TAB for næste tekst niveau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8D88759-C118-799C-3064-F6351C7C4BF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71948CE1-7C24-5B6A-CDB0-EFD7E5B6BEA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5141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APPORT: Seks ind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A490D34-535C-4BE8-BC2D-3F3666ED7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8" y="540000"/>
            <a:ext cx="7646739" cy="687600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0000" y="17100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1"/>
            <a:endParaRPr lang="da-DK" noProof="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39749" y="40032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173555-621B-4368-85A5-D9E165C763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66800" y="17100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F68EC61-8561-4994-8A68-09675655FE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66800" y="40032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80BF4E0-B153-411A-B8D8-A592C7C565F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90000" y="17100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42111F8-D026-4080-A7D1-2BD64D26F37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190000" y="40032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C478F96-58A6-9614-5EBE-EB091D7ABE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8134D2DF-7F0B-804B-4A3F-AB75717FD29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44806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991">
          <p15:clr>
            <a:srgbClr val="FBAE40"/>
          </p15:clr>
        </p15:guide>
        <p15:guide id="2" orient="horz" pos="2215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APPORT: Seks indhold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4A490D34-535C-4BE8-BC2D-3F3666ED7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9998" y="540000"/>
            <a:ext cx="7646739" cy="687600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40000" y="17100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1"/>
            <a:endParaRPr lang="da-DK" noProof="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7CE2ECF-AF40-4809-BD16-DFC59D53926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39749" y="40032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3173555-621B-4368-85A5-D9E165C7634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366800" y="17100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F68EC61-8561-4994-8A68-09675655FE3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366800" y="40032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80BF4E0-B153-411A-B8D8-A592C7C565F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90000" y="17100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F42111F8-D026-4080-A7D1-2BD64D26F371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190000" y="4003200"/>
            <a:ext cx="3463200" cy="19476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800"/>
            </a:lvl4pPr>
            <a:lvl5pPr>
              <a:defRPr sz="1800"/>
            </a:lvl5pPr>
            <a:lvl9pPr>
              <a:defRPr sz="4800"/>
            </a:lvl9pPr>
          </a:lstStyle>
          <a:p>
            <a:pPr lvl="0"/>
            <a:r>
              <a:rPr lang="da-DK" noProof="0" dirty="0"/>
              <a:t>Klik for at tilføje tekst                                                                                                                                                                                                Enter &amp; TAB for næste tekst niveau                                                                                                                                                                 SHIFT+TAB for at gå tilbage i niveauer</a:t>
            </a:r>
          </a:p>
          <a:p>
            <a:pPr lvl="1"/>
            <a:r>
              <a:rPr lang="da-DK" noProof="0" dirty="0"/>
              <a:t>Andet Niveau</a:t>
            </a:r>
          </a:p>
          <a:p>
            <a:pPr lvl="2"/>
            <a:r>
              <a:rPr lang="da-DK" noProof="0" dirty="0"/>
              <a:t>Tredje Niveau</a:t>
            </a:r>
          </a:p>
          <a:p>
            <a:pPr lvl="0"/>
            <a:endParaRPr lang="da-DK" noProof="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26C927C-5A4B-60B5-00D5-A355225DDED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50D9C562-C38C-A63E-D615-B5B7998648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64339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91">
          <p15:clr>
            <a:srgbClr val="FBAE40"/>
          </p15:clr>
        </p15:guide>
        <p15:guide id="2" orient="horz" pos="2215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ds- og preceslinj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CD8B227B-053D-BB38-34D3-95A9E565460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80CB9769-5FEA-A0BE-667D-114417A6440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752765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ugerdefineret layout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64527EBE-4437-966E-8FBB-63B4C22CA2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3" name="Pladsholder til tekst 5">
            <a:extLst>
              <a:ext uri="{FF2B5EF4-FFF2-40B4-BE49-F238E27FC236}">
                <a16:creationId xmlns:a16="http://schemas.microsoft.com/office/drawing/2014/main" id="{BBDA0B98-DB54-94AF-3F81-6F6A3886585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271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mte element går baggrund">
    <p:bg>
      <p:bgPr>
        <a:solidFill>
          <a:srgbClr val="186A32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 hidden="1">
            <a:extLst>
              <a:ext uri="{FF2B5EF4-FFF2-40B4-BE49-F238E27FC236}">
                <a16:creationId xmlns:a16="http://schemas.microsoft.com/office/drawing/2014/main" id="{467E647A-C53A-4CCC-8DA3-CCE393A50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40651048-6628-44DD-ACEE-BF5C3110B86B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1" name="Footer Placeholder 4" hidden="1">
            <a:extLst>
              <a:ext uri="{FF2B5EF4-FFF2-40B4-BE49-F238E27FC236}">
                <a16:creationId xmlns:a16="http://schemas.microsoft.com/office/drawing/2014/main" id="{6D462532-5399-4BA5-823B-1C78385B8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1F59926-907E-449A-A6AE-E759A85F98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F8041818-A988-6CB8-1FC8-E6FFF7662A9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B409D67B-457E-7552-274F-DD7A102061A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11617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mte element går baggr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 hidden="1">
            <a:extLst>
              <a:ext uri="{FF2B5EF4-FFF2-40B4-BE49-F238E27FC236}">
                <a16:creationId xmlns:a16="http://schemas.microsoft.com/office/drawing/2014/main" id="{467E647A-C53A-4CCC-8DA3-CCE393A50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40651048-6628-44DD-ACEE-BF5C3110B86B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1" name="Footer Placeholder 4" hidden="1">
            <a:extLst>
              <a:ext uri="{FF2B5EF4-FFF2-40B4-BE49-F238E27FC236}">
                <a16:creationId xmlns:a16="http://schemas.microsoft.com/office/drawing/2014/main" id="{6D462532-5399-4BA5-823B-1C78385B8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  <p:pic>
        <p:nvPicPr>
          <p:cNvPr id="8" name="Graphic 28">
            <a:extLst>
              <a:ext uri="{FF2B5EF4-FFF2-40B4-BE49-F238E27FC236}">
                <a16:creationId xmlns:a16="http://schemas.microsoft.com/office/drawing/2014/main" id="{DF97BB32-9BC4-4049-93D5-CB64989FC7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538801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E0DD90F9-0B1F-4DD2-65F0-A3B6B4AC79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3" name="Pladsholder til tekst 5">
            <a:extLst>
              <a:ext uri="{FF2B5EF4-FFF2-40B4-BE49-F238E27FC236}">
                <a16:creationId xmlns:a16="http://schemas.microsoft.com/office/drawing/2014/main" id="{89FA134F-1E08-73F2-B2FB-7059B1D2A63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29234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lys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ckground">
            <a:extLst>
              <a:ext uri="{FF2B5EF4-FFF2-40B4-BE49-F238E27FC236}">
                <a16:creationId xmlns:a16="http://schemas.microsoft.com/office/drawing/2014/main" id="{BBAE1E90-6B95-4418-B79D-6CCA474F0CFE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DE875E-CE70-411F-B255-D516DBDF49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1" name="Slide Number Placeholder 10" hidden="1">
            <a:extLst>
              <a:ext uri="{FF2B5EF4-FFF2-40B4-BE49-F238E27FC236}">
                <a16:creationId xmlns:a16="http://schemas.microsoft.com/office/drawing/2014/main" id="{17C46E79-ABB1-4BD8-AB72-6E0E6DE2D7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103030"/>
            <a:ext cx="12193200" cy="6861600"/>
          </a:xfrm>
          <a:noFill/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lyst billede via Templafy fanen</a:t>
            </a:r>
          </a:p>
        </p:txBody>
      </p:sp>
      <p:sp>
        <p:nvSpPr>
          <p:cNvPr id="16" name="Logo Placeholder 1">
            <a:extLst>
              <a:ext uri="{FF2B5EF4-FFF2-40B4-BE49-F238E27FC236}">
                <a16:creationId xmlns:a16="http://schemas.microsoft.com/office/drawing/2014/main" id="{6C5B65D6-0C8F-4F34-8A28-3774EFDDCE8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136400" y="6122265"/>
            <a:ext cx="511200" cy="190800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  <a:ln w="0">
            <a:solidFill>
              <a:schemeClr val="bg1">
                <a:alpha val="0"/>
              </a:schemeClr>
            </a:solidFill>
          </a:ln>
        </p:spPr>
        <p:txBody>
          <a:bodyPr/>
          <a:lstStyle>
            <a:lvl1pPr marL="0" indent="0">
              <a:buNone/>
              <a:defRPr sz="100">
                <a:noFill/>
              </a:defRPr>
            </a:lvl1pPr>
            <a:lvl2pPr>
              <a:defRPr sz="100"/>
            </a:lvl2pPr>
            <a:lvl3pPr>
              <a:defRPr sz="100"/>
            </a:lvl3pPr>
            <a:lvl4pPr>
              <a:defRPr sz="100"/>
            </a:lvl4pPr>
            <a:lvl5pPr>
              <a:defRPr sz="100"/>
            </a:lvl5pPr>
          </a:lstStyle>
          <a:p>
            <a:pPr lvl="0"/>
            <a:r>
              <a:rPr lang="da-DK" noProof="0" dirty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0000" y="1269000"/>
            <a:ext cx="3780000" cy="4320000"/>
          </a:xfrm>
          <a:solidFill>
            <a:schemeClr val="bg1">
              <a:alpha val="90000"/>
            </a:schemeClr>
          </a:solidFill>
          <a:effectLst>
            <a:outerShdw blurRad="317500" sx="107000" sy="107000" algn="ctr" rotWithShape="0">
              <a:schemeClr val="tx1">
                <a:alpha val="25000"/>
              </a:schemeClr>
            </a:outerShdw>
          </a:effectLst>
        </p:spPr>
        <p:txBody>
          <a:bodyPr lIns="486000" tIns="972000" rIns="486000" bIns="1800000" anchor="t" anchorCtr="0"/>
          <a:lstStyle>
            <a:lvl1pPr algn="l">
              <a:lnSpc>
                <a:spcPct val="95000"/>
              </a:lnSpc>
              <a:defRPr sz="2800" cap="none" baseline="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00000" y="1744428"/>
            <a:ext cx="3780000" cy="288000"/>
          </a:xfrm>
        </p:spPr>
        <p:txBody>
          <a:bodyPr lIns="486000" rIns="486000" anchor="t" anchorCtr="0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600" b="0" cap="all" baseline="0"/>
            </a:lvl1pPr>
            <a:lvl2pPr marL="0" indent="0" algn="l">
              <a:buFont typeface="Arial" panose="020B0604020202020204" pitchFamily="34" charset="0"/>
              <a:buChar char="​"/>
              <a:defRPr sz="1600" b="0"/>
            </a:lvl2pPr>
            <a:lvl3pPr marL="0" indent="0" algn="l">
              <a:buFont typeface="Arial" panose="020B0604020202020204" pitchFamily="34" charset="0"/>
              <a:buChar char="​"/>
              <a:defRPr sz="1600" b="0"/>
            </a:lvl3pPr>
            <a:lvl4pPr marL="0" indent="0" algn="l">
              <a:buFont typeface="Arial" panose="020B0604020202020204" pitchFamily="34" charset="0"/>
              <a:buChar char="​"/>
              <a:defRPr sz="1600" b="0"/>
            </a:lvl4pPr>
            <a:lvl5pPr marL="0" indent="0" algn="l">
              <a:buFont typeface="Arial" panose="020B0604020202020204" pitchFamily="34" charset="0"/>
              <a:buChar char="​"/>
              <a:defRPr sz="1600" b="0"/>
            </a:lvl5pPr>
            <a:lvl6pPr marL="0" indent="0" algn="l">
              <a:buFont typeface="Arial" panose="020B0604020202020204" pitchFamily="34" charset="0"/>
              <a:buChar char="​"/>
              <a:defRPr sz="1600" b="0"/>
            </a:lvl6pPr>
            <a:lvl7pPr marL="0" indent="0" algn="l">
              <a:buFont typeface="Arial" panose="020B0604020202020204" pitchFamily="34" charset="0"/>
              <a:buChar char="​"/>
              <a:defRPr sz="1600" b="0"/>
            </a:lvl7pPr>
            <a:lvl8pPr marL="0" indent="0" algn="l">
              <a:buFont typeface="Arial" panose="020B0604020202020204" pitchFamily="34" charset="0"/>
              <a:buChar char="​"/>
              <a:defRPr sz="1600" b="0"/>
            </a:lvl8pPr>
            <a:lvl9pPr marL="0" indent="0" algn="l">
              <a:buFont typeface="Arial" panose="020B0604020202020204" pitchFamily="34" charset="0"/>
              <a:buChar char="​"/>
              <a:defRPr sz="1600" b="0"/>
            </a:lvl9pPr>
          </a:lstStyle>
          <a:p>
            <a:r>
              <a:rPr lang="da-DK" dirty="0"/>
              <a:t>tilføj undertitel 1 linje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7C4516-588C-403E-B742-5FE6AD05CE4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64400" y="4710600"/>
            <a:ext cx="2196000" cy="360000"/>
          </a:xfrm>
          <a:prstGeom prst="roundRect">
            <a:avLst>
              <a:gd name="adj" fmla="val 50000"/>
            </a:avLst>
          </a:prstGeom>
          <a:solidFill>
            <a:srgbClr val="186A32"/>
          </a:solidFill>
        </p:spPr>
        <p:txBody>
          <a:bodyPr lIns="126000" anchor="ctr" anchorCtr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52602D33-6656-448F-A4E7-3343BAA6B796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5" name="Pladsholder til billede 21">
            <a:extLst>
              <a:ext uri="{FF2B5EF4-FFF2-40B4-BE49-F238E27FC236}">
                <a16:creationId xmlns:a16="http://schemas.microsoft.com/office/drawing/2014/main" id="{406991F4-267F-BD81-2C3C-FC4C2F0A4F0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88071C24-66D7-E69A-3B14-F9029EBDF18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857131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mte element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 hidden="1">
            <a:extLst>
              <a:ext uri="{FF2B5EF4-FFF2-40B4-BE49-F238E27FC236}">
                <a16:creationId xmlns:a16="http://schemas.microsoft.com/office/drawing/2014/main" id="{467E647A-C53A-4CCC-8DA3-CCE393A50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40651048-6628-44DD-ACEE-BF5C3110B86B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1" name="Footer Placeholder 4" hidden="1">
            <a:extLst>
              <a:ext uri="{FF2B5EF4-FFF2-40B4-BE49-F238E27FC236}">
                <a16:creationId xmlns:a16="http://schemas.microsoft.com/office/drawing/2014/main" id="{6D462532-5399-4BA5-823B-1C78385B8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1F59926-907E-449A-A6AE-E759A85F98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>
            <a:off x="53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CC812413-9892-AFDD-53FC-24E35ABDB5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3" name="Pladsholder til tekst 5">
            <a:extLst>
              <a:ext uri="{FF2B5EF4-FFF2-40B4-BE49-F238E27FC236}">
                <a16:creationId xmlns:a16="http://schemas.microsoft.com/office/drawing/2014/main" id="{A2B16DD6-85B3-1981-7FE2-ABA86C46467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72529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emte element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 hidden="1">
            <a:extLst>
              <a:ext uri="{FF2B5EF4-FFF2-40B4-BE49-F238E27FC236}">
                <a16:creationId xmlns:a16="http://schemas.microsoft.com/office/drawing/2014/main" id="{467E647A-C53A-4CCC-8DA3-CCE393A50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40651048-6628-44DD-ACEE-BF5C3110B86B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1" name="Footer Placeholder 4" hidden="1">
            <a:extLst>
              <a:ext uri="{FF2B5EF4-FFF2-40B4-BE49-F238E27FC236}">
                <a16:creationId xmlns:a16="http://schemas.microsoft.com/office/drawing/2014/main" id="{6D462532-5399-4BA5-823B-1C78385B8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  <p:pic>
        <p:nvPicPr>
          <p:cNvPr id="8" name="Graphic 28">
            <a:extLst>
              <a:ext uri="{FF2B5EF4-FFF2-40B4-BE49-F238E27FC236}">
                <a16:creationId xmlns:a16="http://schemas.microsoft.com/office/drawing/2014/main" id="{E607A8BC-D9BA-4EED-BA70-5E383DC0D3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35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BAFB2F9A-7C2D-667E-B92D-79DE429C7CE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3" name="Pladsholder til tekst 5">
            <a:extLst>
              <a:ext uri="{FF2B5EF4-FFF2-40B4-BE49-F238E27FC236}">
                <a16:creationId xmlns:a16="http://schemas.microsoft.com/office/drawing/2014/main" id="{6D8C46ED-5099-83D1-CBE7-CC342CDF297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928568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emte element hv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3" hidden="1">
            <a:extLst>
              <a:ext uri="{FF2B5EF4-FFF2-40B4-BE49-F238E27FC236}">
                <a16:creationId xmlns:a16="http://schemas.microsoft.com/office/drawing/2014/main" id="{467E647A-C53A-4CCC-8DA3-CCE393A50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40651048-6628-44DD-ACEE-BF5C3110B86B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1" name="Footer Placeholder 4" hidden="1">
            <a:extLst>
              <a:ext uri="{FF2B5EF4-FFF2-40B4-BE49-F238E27FC236}">
                <a16:creationId xmlns:a16="http://schemas.microsoft.com/office/drawing/2014/main" id="{6D462532-5399-4BA5-823B-1C78385B8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  <p:pic>
        <p:nvPicPr>
          <p:cNvPr id="8" name="Graphic 28">
            <a:extLst>
              <a:ext uri="{FF2B5EF4-FFF2-40B4-BE49-F238E27FC236}">
                <a16:creationId xmlns:a16="http://schemas.microsoft.com/office/drawing/2014/main" id="{E607A8BC-D9BA-4EED-BA70-5E383DC0D3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t="20626" b="9662"/>
          <a:stretch/>
        </p:blipFill>
        <p:spPr>
          <a:xfrm flipH="1">
            <a:off x="359750" y="0"/>
            <a:ext cx="11112500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0E8C60E7-0441-7FA4-A045-86D015D4A5E9}"/>
              </a:ext>
            </a:extLst>
          </p:cNvPr>
          <p:cNvSpPr/>
          <p:nvPr userDrawn="1"/>
        </p:nvSpPr>
        <p:spPr>
          <a:xfrm>
            <a:off x="545782" y="539751"/>
            <a:ext cx="1903731" cy="3148330"/>
          </a:xfrm>
          <a:prstGeom prst="rect">
            <a:avLst/>
          </a:prstGeom>
          <a:solidFill>
            <a:srgbClr val="2494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noProof="0" dirty="0" err="1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6CEBA03F-7AB9-D9FF-089D-208BEF1173D5}"/>
              </a:ext>
            </a:extLst>
          </p:cNvPr>
          <p:cNvSpPr/>
          <p:nvPr userDrawn="1"/>
        </p:nvSpPr>
        <p:spPr>
          <a:xfrm>
            <a:off x="2677885" y="539751"/>
            <a:ext cx="1854925" cy="3148330"/>
          </a:xfrm>
          <a:prstGeom prst="rect">
            <a:avLst/>
          </a:prstGeom>
          <a:solidFill>
            <a:srgbClr val="1E7A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noProof="0" dirty="0" err="1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1C13D4C-C5EE-FD6F-3107-F165BA4C47B9}"/>
              </a:ext>
            </a:extLst>
          </p:cNvPr>
          <p:cNvSpPr/>
          <p:nvPr userDrawn="1"/>
        </p:nvSpPr>
        <p:spPr>
          <a:xfrm>
            <a:off x="4728843" y="539751"/>
            <a:ext cx="1959340" cy="3148330"/>
          </a:xfrm>
          <a:prstGeom prst="rect">
            <a:avLst/>
          </a:prstGeom>
          <a:solidFill>
            <a:srgbClr val="186A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noProof="0" dirty="0" err="1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1CA4787D-15DA-71A0-485B-65E159A83FF5}"/>
              </a:ext>
            </a:extLst>
          </p:cNvPr>
          <p:cNvSpPr/>
          <p:nvPr userDrawn="1"/>
        </p:nvSpPr>
        <p:spPr>
          <a:xfrm>
            <a:off x="6870701" y="539751"/>
            <a:ext cx="1909764" cy="3148330"/>
          </a:xfrm>
          <a:prstGeom prst="rect">
            <a:avLst/>
          </a:prstGeom>
          <a:solidFill>
            <a:srgbClr val="1058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noProof="0" dirty="0" err="1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CF4F1F35-225A-DDD9-FEF8-449BA23AA749}"/>
              </a:ext>
            </a:extLst>
          </p:cNvPr>
          <p:cNvSpPr/>
          <p:nvPr userDrawn="1"/>
        </p:nvSpPr>
        <p:spPr>
          <a:xfrm>
            <a:off x="8974183" y="539751"/>
            <a:ext cx="2079579" cy="3148330"/>
          </a:xfrm>
          <a:prstGeom prst="rect">
            <a:avLst/>
          </a:prstGeom>
          <a:solidFill>
            <a:srgbClr val="0045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noProof="0" dirty="0" err="1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09E71331-911D-AADB-72E2-AAA117822F78}"/>
              </a:ext>
            </a:extLst>
          </p:cNvPr>
          <p:cNvSpPr/>
          <p:nvPr userDrawn="1"/>
        </p:nvSpPr>
        <p:spPr>
          <a:xfrm>
            <a:off x="545781" y="3840480"/>
            <a:ext cx="10507982" cy="1800746"/>
          </a:xfrm>
          <a:prstGeom prst="rect">
            <a:avLst/>
          </a:prstGeom>
          <a:gradFill>
            <a:gsLst>
              <a:gs pos="69000">
                <a:srgbClr val="105829"/>
              </a:gs>
              <a:gs pos="24000">
                <a:srgbClr val="1E7A3A"/>
              </a:gs>
              <a:gs pos="47000">
                <a:srgbClr val="186A32"/>
              </a:gs>
              <a:gs pos="0">
                <a:srgbClr val="249446"/>
              </a:gs>
              <a:gs pos="100000">
                <a:srgbClr val="00451E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noProof="0" dirty="0" err="1"/>
          </a:p>
        </p:txBody>
      </p:sp>
      <p:sp>
        <p:nvSpPr>
          <p:cNvPr id="7" name="Pladsholder til tekst 5">
            <a:extLst>
              <a:ext uri="{FF2B5EF4-FFF2-40B4-BE49-F238E27FC236}">
                <a16:creationId xmlns:a16="http://schemas.microsoft.com/office/drawing/2014/main" id="{7493C7A8-634C-2BAC-CB86-EFACD7DB481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56000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emte element hvid">
    <p:bg>
      <p:bgPr>
        <a:gradFill>
          <a:gsLst>
            <a:gs pos="0">
              <a:srgbClr val="249446"/>
            </a:gs>
            <a:gs pos="100000">
              <a:srgbClr val="00451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1">
            <a:extLst>
              <a:ext uri="{FF2B5EF4-FFF2-40B4-BE49-F238E27FC236}">
                <a16:creationId xmlns:a16="http://schemas.microsoft.com/office/drawing/2014/main" id="{D88A2F99-BB4E-438D-9C36-7B643467C38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5136" t="36359"/>
          <a:stretch/>
        </p:blipFill>
        <p:spPr>
          <a:xfrm flipV="1">
            <a:off x="0" y="45384"/>
            <a:ext cx="10193471" cy="6767231"/>
          </a:xfrm>
          <a:custGeom>
            <a:avLst/>
            <a:gdLst>
              <a:gd name="connsiteX0" fmla="*/ 0 w 10193471"/>
              <a:gd name="connsiteY0" fmla="*/ 6767231 h 6767231"/>
              <a:gd name="connsiteX1" fmla="*/ 10193471 w 10193471"/>
              <a:gd name="connsiteY1" fmla="*/ 6767231 h 6767231"/>
              <a:gd name="connsiteX2" fmla="*/ 10193471 w 10193471"/>
              <a:gd name="connsiteY2" fmla="*/ 0 h 6767231"/>
              <a:gd name="connsiteX3" fmla="*/ 0 w 10193471"/>
              <a:gd name="connsiteY3" fmla="*/ 0 h 6767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193471" h="6767231">
                <a:moveTo>
                  <a:pt x="0" y="6767231"/>
                </a:moveTo>
                <a:lnTo>
                  <a:pt x="10193471" y="6767231"/>
                </a:lnTo>
                <a:lnTo>
                  <a:pt x="10193471" y="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9" name="Date Placeholder 3" hidden="1">
            <a:extLst>
              <a:ext uri="{FF2B5EF4-FFF2-40B4-BE49-F238E27FC236}">
                <a16:creationId xmlns:a16="http://schemas.microsoft.com/office/drawing/2014/main" id="{467E647A-C53A-4CCC-8DA3-CCE393A500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0">
                <a:noFill/>
              </a:defRPr>
            </a:lvl1pPr>
          </a:lstStyle>
          <a:p>
            <a:fld id="{40651048-6628-44DD-ACEE-BF5C3110B86B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1" name="Footer Placeholder 4" hidden="1">
            <a:extLst>
              <a:ext uri="{FF2B5EF4-FFF2-40B4-BE49-F238E27FC236}">
                <a16:creationId xmlns:a16="http://schemas.microsoft.com/office/drawing/2014/main" id="{6D462532-5399-4BA5-823B-1C78385B8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0" y="6876000"/>
            <a:ext cx="0" cy="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ctr">
              <a:defRPr sz="100">
                <a:noFill/>
              </a:defRPr>
            </a:lvl1pPr>
          </a:lstStyle>
          <a:p>
            <a:endParaRPr lang="da-DK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BDB6C08-0686-1A11-58BE-536D48E57D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09324512-AACE-5456-04C8-90793A60C9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52416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ruger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3">
            <a:extLst>
              <a:ext uri="{FF2B5EF4-FFF2-40B4-BE49-F238E27FC236}">
                <a16:creationId xmlns:a16="http://schemas.microsoft.com/office/drawing/2014/main" id="{86940190-31B3-4285-B172-A74BDBF7AF5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383127" y="1484283"/>
            <a:ext cx="2846348" cy="4693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BILLEDER</a:t>
            </a:r>
            <a:br>
              <a:rPr lang="da-DK" sz="1600" dirty="0">
                <a:latin typeface="+mn-lt"/>
                <a:cs typeface="Arial" panose="020B0604020202020204" pitchFamily="34" charset="0"/>
              </a:rPr>
            </a:b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fra Templafy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den blå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knap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dropdown menuen, vælg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Images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eller klik på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Billeder og ikoner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Skyfish</a:t>
            </a:r>
            <a:r>
              <a:rPr lang="da-DK" altLang="da-DK" sz="900" b="0" i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Templafy vinduet i højre side af skærmen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da-DK" altLang="da-DK" sz="900" b="0" baseline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billede fra andre steder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På slides med billedpladsholder, klik på ikonet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søge efter billede</a:t>
            </a: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 billede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Beskær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ændre billedets fokus/størrelse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Ønsker du at skalere billedet, så hold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-knappen nede, mens du trækker i billedets hjørner</a:t>
            </a:r>
          </a:p>
          <a:p>
            <a:pPr eaLnBrk="1" hangingPunct="1">
              <a:spcAft>
                <a:spcPts val="600"/>
              </a:spcAft>
              <a:defRPr/>
            </a:pP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Hvis du sletter billedet og indsætter et nyt, kan billedet lægge sig foran tekst og grafik. Hvis dette sker, højreklik på billedet og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Placer bagest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HJÆLPELINJER</a:t>
            </a:r>
            <a:endParaRPr lang="da-DK" altLang="da-DK" sz="16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Vis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og sæt hak ved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Hjælpelinjer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TIP: Alt + F9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hurtig visning af hjælpelinjer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Mac: </a:t>
            </a:r>
            <a:r>
              <a:rPr lang="da-DK" sz="900" b="0" i="0" dirty="0">
                <a:solidFill>
                  <a:srgbClr val="333333"/>
                </a:solidFill>
                <a:effectLst/>
                <a:latin typeface="Arial"/>
              </a:rPr>
              <a:t>⌘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+ option + ctrl + G</a:t>
            </a:r>
            <a:endParaRPr lang="da-DK" alt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3" name="Text Box 3">
            <a:extLst>
              <a:ext uri="{FF2B5EF4-FFF2-40B4-BE49-F238E27FC236}">
                <a16:creationId xmlns:a16="http://schemas.microsoft.com/office/drawing/2014/main" id="{16A5B6A0-03E8-41F0-86AC-378C5C3FB6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89935" y="1495485"/>
            <a:ext cx="2863828" cy="467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SIDEHOVED &amp; -FOD</a:t>
            </a:r>
            <a:endParaRPr lang="da-DK" altLang="da-DK" sz="16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Gør dette som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det sidste i din præsentation, så ændringerne slår igennem på alle slides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Sidehoved og Sidefod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i fanen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(indtast evt. tekst i sidefod)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 på alle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Anvend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hvis det kun skal være på et enkelt slide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16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COPY/PASTE INDHOLD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Du har 2 muligheder, når du kopierer gammelt indhold over i din nye præsentation: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Best practice: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Opret et slide i din nye præsentation og kopier ét indholdselement ad gangen (fx kopier al tekst fra én tekstboks)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Eller kopier et helt slide over i din nye præsentation og vælg derefter et passende layout . Husk at slette de gamle, forkerte layouts (gå i Vis &gt; Slidemaster og slet dem)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SLIDES, BILLEDER OG IKONER</a:t>
            </a:r>
            <a:endParaRPr lang="da-DK" altLang="da-DK" sz="16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Indsæt prædefineret slides og elementer fra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Templafy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knappen. 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Slides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Billeder og ikoner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fra dropdown menuen eller knapperne i Templafy vinduet i højre side af skærmen</a:t>
            </a: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28" name="Text Box 2">
            <a:extLst>
              <a:ext uri="{FF2B5EF4-FFF2-40B4-BE49-F238E27FC236}">
                <a16:creationId xmlns:a16="http://schemas.microsoft.com/office/drawing/2014/main" id="{51D73D8C-1A2D-434D-8578-06D3B043BE4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39752" y="1484283"/>
            <a:ext cx="2772000" cy="4682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144000" bIns="0" anchor="t" anchorCtr="0">
            <a:no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sz="1600" dirty="0">
                <a:latin typeface="+mn-lt"/>
                <a:cs typeface="Arial" panose="020B0604020202020204" pitchFamily="34" charset="0"/>
              </a:rPr>
              <a:t>TYPOGRAFIER</a:t>
            </a:r>
            <a:endParaRPr lang="da-DK" altLang="da-DK" sz="16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Brug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TAB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frem i tekst-niveauer. Klik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ENTER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, derefter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TAB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skifte fra et niveau til et næste</a:t>
            </a: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gå tilbage i tekst-niveauer, brug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SHIFT+TAB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Alternativt kan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Forøg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og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Formindsk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listeniveau bruges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sz="900" b="1" noProof="1">
                <a:latin typeface="+mn-lt"/>
                <a:cs typeface="Arial" panose="020B0604020202020204" pitchFamily="34" charset="0"/>
              </a:rPr>
              <a:t>TIP: Brug</a:t>
            </a:r>
            <a:r>
              <a:rPr lang="da-DK" sz="900" b="1" baseline="0" noProof="1">
                <a:latin typeface="+mn-lt"/>
                <a:cs typeface="Arial" panose="020B0604020202020204" pitchFamily="34" charset="0"/>
              </a:rPr>
              <a:t> bullet knappen</a:t>
            </a:r>
            <a:endParaRPr lang="da-DK" sz="900" b="1" noProof="1">
              <a:latin typeface="+mn-lt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Fjern bullet for almindelig tekst.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bullet knappen for at sætte korrekt bullet igen.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1600" dirty="0">
                <a:latin typeface="+mn-lt"/>
                <a:cs typeface="Arial" panose="020B0604020202020204" pitchFamily="34" charset="0"/>
              </a:rPr>
              <a:t>SLIDES &amp; LAYOUTS</a:t>
            </a: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menupunktet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Nyt Slide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 for at indsætte nyt slide</a:t>
            </a: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Ændre layout</a:t>
            </a: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pilen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ved siden af </a:t>
            </a:r>
            <a:r>
              <a:rPr lang="da-DK" altLang="da-DK" sz="900" b="1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Layout </a:t>
            </a:r>
            <a: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for at få vist en dropdown menu af mulige slides layout</a:t>
            </a: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br>
              <a:rPr lang="da-DK" altLang="da-DK" sz="900" b="0" baseline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</a:br>
            <a:r>
              <a:rPr 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 slide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1.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Klik på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knappen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None/>
              <a:tabLst/>
              <a:defRPr/>
            </a:pP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2. 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Vælg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Nulstil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for at nulstille placering, størrelse og formatering af pladsholdere til layoutets oprindelige design i </a:t>
            </a:r>
            <a:r>
              <a:rPr lang="da-DK" altLang="da-DK" sz="900" b="1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Hjem</a:t>
            </a:r>
            <a:r>
              <a:rPr lang="da-DK" altLang="da-DK" sz="900" b="0" noProof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fanen</a:t>
            </a:r>
            <a:endParaRPr lang="da-DK" sz="900" b="1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da-DK" altLang="da-DK" sz="900" b="0" noProof="1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67CFEA91-5609-48D9-BC31-25A4F25022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99433" y="3225698"/>
            <a:ext cx="257143" cy="285714"/>
          </a:xfrm>
          <a:prstGeom prst="rect">
            <a:avLst/>
          </a:prstGeom>
        </p:spPr>
      </p:pic>
      <p:pic>
        <p:nvPicPr>
          <p:cNvPr id="32" name="Picture 29">
            <a:extLst>
              <a:ext uri="{FF2B5EF4-FFF2-40B4-BE49-F238E27FC236}">
                <a16:creationId xmlns:a16="http://schemas.microsoft.com/office/drawing/2014/main" id="{336B7D6F-306E-4198-B5D8-8300D5EEC9D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9433" y="2484680"/>
            <a:ext cx="457143" cy="257143"/>
          </a:xfrm>
          <a:prstGeom prst="rect">
            <a:avLst/>
          </a:prstGeom>
        </p:spPr>
      </p:pic>
      <p:pic>
        <p:nvPicPr>
          <p:cNvPr id="34" name="Billede 33">
            <a:extLst>
              <a:ext uri="{FF2B5EF4-FFF2-40B4-BE49-F238E27FC236}">
                <a16:creationId xmlns:a16="http://schemas.microsoft.com/office/drawing/2014/main" id="{8B7D4B5D-5105-4B08-9F8D-29962C5C24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9433" y="4116178"/>
            <a:ext cx="308589" cy="528030"/>
          </a:xfrm>
          <a:prstGeom prst="rect">
            <a:avLst/>
          </a:prstGeom>
        </p:spPr>
      </p:pic>
      <p:pic>
        <p:nvPicPr>
          <p:cNvPr id="36" name="Billede 35">
            <a:extLst>
              <a:ext uri="{FF2B5EF4-FFF2-40B4-BE49-F238E27FC236}">
                <a16:creationId xmlns:a16="http://schemas.microsoft.com/office/drawing/2014/main" id="{10574EF6-7E2E-460C-A32A-3DDD4B75BC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31"/>
          <a:stretch/>
        </p:blipFill>
        <p:spPr>
          <a:xfrm>
            <a:off x="3299433" y="5730886"/>
            <a:ext cx="496606" cy="172842"/>
          </a:xfrm>
          <a:prstGeom prst="rect">
            <a:avLst/>
          </a:prstGeom>
        </p:spPr>
      </p:pic>
      <p:pic>
        <p:nvPicPr>
          <p:cNvPr id="38" name="Picture 33">
            <a:extLst>
              <a:ext uri="{FF2B5EF4-FFF2-40B4-BE49-F238E27FC236}">
                <a16:creationId xmlns:a16="http://schemas.microsoft.com/office/drawing/2014/main" id="{26F154F3-5A17-41F1-9B46-FCA4D9945F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901" t="45142" r="62601" b="9046"/>
          <a:stretch/>
        </p:blipFill>
        <p:spPr>
          <a:xfrm>
            <a:off x="7131861" y="2986848"/>
            <a:ext cx="341204" cy="321707"/>
          </a:xfrm>
          <a:prstGeom prst="rect">
            <a:avLst/>
          </a:prstGeom>
        </p:spPr>
      </p:pic>
      <p:pic>
        <p:nvPicPr>
          <p:cNvPr id="39" name="Billede 38">
            <a:extLst>
              <a:ext uri="{FF2B5EF4-FFF2-40B4-BE49-F238E27FC236}">
                <a16:creationId xmlns:a16="http://schemas.microsoft.com/office/drawing/2014/main" id="{9BB80CE2-5590-41B1-90B8-FB96BC0E66D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3362" y="3705212"/>
            <a:ext cx="366043" cy="480431"/>
          </a:xfrm>
          <a:prstGeom prst="rect">
            <a:avLst/>
          </a:prstGeom>
        </p:spPr>
      </p:pic>
      <p:sp>
        <p:nvSpPr>
          <p:cNvPr id="44" name="Fast overskrift">
            <a:extLst>
              <a:ext uri="{FF2B5EF4-FFF2-40B4-BE49-F238E27FC236}">
                <a16:creationId xmlns:a16="http://schemas.microsoft.com/office/drawing/2014/main" id="{7AE3BB46-77B5-4BE0-A557-B2DBAB09F17D}"/>
              </a:ext>
            </a:extLst>
          </p:cNvPr>
          <p:cNvSpPr txBox="1"/>
          <p:nvPr userDrawn="1"/>
        </p:nvSpPr>
        <p:spPr>
          <a:xfrm>
            <a:off x="539752" y="512213"/>
            <a:ext cx="11109321" cy="65017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r>
              <a:rPr lang="da-DK" sz="2800" b="1" noProof="1">
                <a:solidFill>
                  <a:schemeClr val="tx1"/>
                </a:solidFill>
                <a:latin typeface="+mj-lt"/>
                <a:cs typeface="Arial" panose="020B0604020202020204" pitchFamily="34" charset="0"/>
              </a:rPr>
              <a:t>TIPS &amp; TRICKS - DIN BRUGERGUIDE</a:t>
            </a:r>
          </a:p>
        </p:txBody>
      </p:sp>
      <p:pic>
        <p:nvPicPr>
          <p:cNvPr id="1026" name="Picture 2" descr="C:\Users\MAV~1.SKA\AppData\Local\Temp\SNAGHTMLe48c1e.PNG">
            <a:extLst>
              <a:ext uri="{FF2B5EF4-FFF2-40B4-BE49-F238E27FC236}">
                <a16:creationId xmlns:a16="http://schemas.microsoft.com/office/drawing/2014/main" id="{D585BA4E-F627-486D-80B3-0CE0EDC592B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32521" y="5189139"/>
            <a:ext cx="650850" cy="973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96A17E0-59D7-48F4-8A7B-898B5B7B3361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9433" y="4818307"/>
            <a:ext cx="475428" cy="176762"/>
          </a:xfrm>
          <a:prstGeom prst="rect">
            <a:avLst/>
          </a:prstGeom>
        </p:spPr>
      </p:pic>
      <p:pic>
        <p:nvPicPr>
          <p:cNvPr id="22" name="Billede 21">
            <a:extLst>
              <a:ext uri="{FF2B5EF4-FFF2-40B4-BE49-F238E27FC236}">
                <a16:creationId xmlns:a16="http://schemas.microsoft.com/office/drawing/2014/main" id="{9D257D03-9779-4535-98A8-F6E165A0B27F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32521" y="2050541"/>
            <a:ext cx="440195" cy="543366"/>
          </a:xfrm>
          <a:prstGeom prst="rect">
            <a:avLst/>
          </a:prstGeom>
        </p:spPr>
      </p:pic>
      <p:sp>
        <p:nvSpPr>
          <p:cNvPr id="26" name="Date Placeholder 6" hidden="1">
            <a:extLst>
              <a:ext uri="{FF2B5EF4-FFF2-40B4-BE49-F238E27FC236}">
                <a16:creationId xmlns:a16="http://schemas.microsoft.com/office/drawing/2014/main" id="{77A12538-135F-4FF2-A008-DD8778997A8B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54844CF9-DA68-474D-B924-9E08B25C87EB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30" name="Footer Placeholder 8" hidden="1">
            <a:extLst>
              <a:ext uri="{FF2B5EF4-FFF2-40B4-BE49-F238E27FC236}">
                <a16:creationId xmlns:a16="http://schemas.microsoft.com/office/drawing/2014/main" id="{A42D56E7-CDF6-4E80-AFF3-D415EB0F22A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31" name="Slide Number Placeholder 10" hidden="1">
            <a:extLst>
              <a:ext uri="{FF2B5EF4-FFF2-40B4-BE49-F238E27FC236}">
                <a16:creationId xmlns:a16="http://schemas.microsoft.com/office/drawing/2014/main" id="{42EB6738-FD94-43D4-9716-64D106B23C6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3AA811B-2EBD-4900-905E-5BE20644961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066328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&gt;Brug ikke layouts efter dette &gt;&gt;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124504-36FD-4753-851D-5B7D02D4A2D1}"/>
              </a:ext>
            </a:extLst>
          </p:cNvPr>
          <p:cNvSpPr/>
          <p:nvPr userDrawn="1"/>
        </p:nvSpPr>
        <p:spPr bwMode="ltGray"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63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600"/>
              </a:spcBef>
              <a:buClr>
                <a:srgbClr val="003755"/>
              </a:buClr>
            </a:pPr>
            <a:endParaRPr lang="da-DK" sz="1400" dirty="0" err="1">
              <a:solidFill>
                <a:schemeClr val="tx1"/>
              </a:solidFill>
            </a:endParaRPr>
          </a:p>
        </p:txBody>
      </p:sp>
      <p:sp>
        <p:nvSpPr>
          <p:cNvPr id="5" name="Do not use"/>
          <p:cNvSpPr txBox="1"/>
          <p:nvPr userDrawn="1"/>
        </p:nvSpPr>
        <p:spPr>
          <a:xfrm>
            <a:off x="430213" y="656823"/>
            <a:ext cx="11356977" cy="28931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4400" b="0" noProof="0" dirty="0">
                <a:solidFill>
                  <a:schemeClr val="bg1"/>
                </a:solidFill>
              </a:rPr>
              <a:t>Hvis du ser andre </a:t>
            </a:r>
            <a:r>
              <a:rPr lang="da-DK" sz="4400" b="1" i="1" noProof="0" dirty="0">
                <a:solidFill>
                  <a:schemeClr val="bg1"/>
                </a:solidFill>
              </a:rPr>
              <a:t>layouts efter dette,</a:t>
            </a:r>
            <a:br>
              <a:rPr lang="da-DK" sz="4400" b="0" i="0" noProof="0" dirty="0">
                <a:solidFill>
                  <a:schemeClr val="bg1"/>
                </a:solidFill>
              </a:rPr>
            </a:br>
            <a:r>
              <a:rPr lang="da-DK" sz="4400" b="0" noProof="0" dirty="0">
                <a:solidFill>
                  <a:schemeClr val="bg1"/>
                </a:solidFill>
              </a:rPr>
              <a:t>brug dem ikke. Disse layouts </a:t>
            </a:r>
            <a:r>
              <a:rPr lang="da-DK" sz="4400" b="1" i="1" u="none" noProof="0" dirty="0">
                <a:solidFill>
                  <a:schemeClr val="bg1"/>
                </a:solidFill>
              </a:rPr>
              <a:t>tilhører ikke </a:t>
            </a:r>
            <a:r>
              <a:rPr lang="da-DK" sz="4400" b="0" i="0" u="none" noProof="0" dirty="0">
                <a:solidFill>
                  <a:schemeClr val="bg1"/>
                </a:solidFill>
              </a:rPr>
              <a:t>vores </a:t>
            </a:r>
            <a:r>
              <a:rPr lang="da-DK" sz="4400" b="0" i="0" u="none" noProof="1">
                <a:solidFill>
                  <a:schemeClr val="bg1"/>
                </a:solidFill>
              </a:rPr>
              <a:t>corporate</a:t>
            </a:r>
            <a:r>
              <a:rPr lang="da-DK" sz="4400" b="0" noProof="0" dirty="0">
                <a:solidFill>
                  <a:schemeClr val="bg1"/>
                </a:solidFill>
              </a:rPr>
              <a:t>skabelon.</a:t>
            </a:r>
            <a:br>
              <a:rPr lang="da-DK" sz="2800" b="0" noProof="0" dirty="0">
                <a:solidFill>
                  <a:schemeClr val="bg1"/>
                </a:solidFill>
              </a:rPr>
            </a:br>
            <a:br>
              <a:rPr lang="da-DK" sz="2800" b="0" noProof="0" dirty="0">
                <a:solidFill>
                  <a:schemeClr val="bg1"/>
                </a:solidFill>
              </a:rPr>
            </a:br>
            <a:endParaRPr lang="da-DK" sz="2800" b="0" noProof="0" dirty="0">
              <a:solidFill>
                <a:schemeClr val="bg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BEB5E5A-DA85-4D5B-80B9-F94482F55D76}"/>
              </a:ext>
            </a:extLst>
          </p:cNvPr>
          <p:cNvGrpSpPr/>
          <p:nvPr userDrawn="1"/>
        </p:nvGrpSpPr>
        <p:grpSpPr bwMode="black">
          <a:xfrm rot="8100000">
            <a:off x="10404874" y="3325226"/>
            <a:ext cx="1036788" cy="1036788"/>
            <a:chOff x="6096000" y="4963130"/>
            <a:chExt cx="1456719" cy="1456719"/>
          </a:xfrm>
          <a:solidFill>
            <a:schemeClr val="bg1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823227E-A862-4A7F-BC20-0D107430AB2C}"/>
                </a:ext>
              </a:extLst>
            </p:cNvPr>
            <p:cNvSpPr/>
            <p:nvPr userDrawn="1"/>
          </p:nvSpPr>
          <p:spPr bwMode="black">
            <a:xfrm rot="5400000">
              <a:off x="5534135" y="5524995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da-DK" sz="1400" dirty="0" err="1">
                <a:solidFill>
                  <a:schemeClr val="tx1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08501AE6-6504-4184-9443-E89AFACF769D}"/>
                </a:ext>
              </a:extLst>
            </p:cNvPr>
            <p:cNvSpPr/>
            <p:nvPr userDrawn="1"/>
          </p:nvSpPr>
          <p:spPr bwMode="black">
            <a:xfrm rot="10800000">
              <a:off x="6096000" y="4963130"/>
              <a:ext cx="1456719" cy="332990"/>
            </a:xfrm>
            <a:prstGeom prst="rect">
              <a:avLst/>
            </a:prstGeom>
            <a:grpFill/>
            <a:ln w="6350" cap="rnd">
              <a:noFill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72000" tIns="72000" rIns="72000" bIns="72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600"/>
                </a:spcBef>
                <a:buClr>
                  <a:srgbClr val="003755"/>
                </a:buClr>
              </a:pPr>
              <a:endParaRPr lang="da-DK" sz="1400" dirty="0" err="1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67CEE09B-6EE1-4BF2-85A3-DE69E91BC4C6}"/>
              </a:ext>
            </a:extLst>
          </p:cNvPr>
          <p:cNvSpPr/>
          <p:nvPr userDrawn="1"/>
        </p:nvSpPr>
        <p:spPr>
          <a:xfrm>
            <a:off x="472536" y="2986685"/>
            <a:ext cx="1015234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a-DK" sz="10000" b="1" i="1" noProof="0" dirty="0">
                <a:solidFill>
                  <a:schemeClr val="bg1"/>
                </a:solidFill>
              </a:rPr>
              <a:t>Brug dem ikke </a:t>
            </a:r>
            <a:endParaRPr lang="da-DK" sz="10000" b="1" i="1" noProof="0" dirty="0"/>
          </a:p>
        </p:txBody>
      </p:sp>
      <p:sp>
        <p:nvSpPr>
          <p:cNvPr id="16" name="Do not use">
            <a:extLst>
              <a:ext uri="{FF2B5EF4-FFF2-40B4-BE49-F238E27FC236}">
                <a16:creationId xmlns:a16="http://schemas.microsoft.com/office/drawing/2014/main" id="{A8FA78FA-4D94-4717-B7C6-6F86378D6B01}"/>
              </a:ext>
            </a:extLst>
          </p:cNvPr>
          <p:cNvSpPr txBox="1"/>
          <p:nvPr userDrawn="1"/>
        </p:nvSpPr>
        <p:spPr>
          <a:xfrm>
            <a:off x="430214" y="5186455"/>
            <a:ext cx="11356974" cy="9694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2000" b="0" noProof="0" dirty="0">
                <a:solidFill>
                  <a:schemeClr val="bg1"/>
                </a:solidFill>
              </a:rPr>
              <a:t>Pga. PowerPoints standard Kopier/Indsæt funktionalitet kan ekstra uønskede layouts forekomme.</a:t>
            </a:r>
          </a:p>
          <a:p>
            <a:pPr marL="0" marR="0" indent="0" algn="ctr"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755"/>
              </a:buClr>
              <a:buSzTx/>
              <a:buFontTx/>
              <a:buNone/>
              <a:tabLst/>
            </a:pPr>
            <a:r>
              <a:rPr lang="da-DK" sz="2000" b="0" noProof="0" dirty="0">
                <a:solidFill>
                  <a:schemeClr val="bg1"/>
                </a:solidFill>
              </a:rPr>
              <a:t>OBS! Layouts efter dette kan indeholde potentiel fortrolig information.</a:t>
            </a:r>
            <a:br>
              <a:rPr lang="da-DK" sz="1800" b="0" noProof="0" dirty="0">
                <a:solidFill>
                  <a:schemeClr val="bg1"/>
                </a:solidFill>
              </a:rPr>
            </a:br>
            <a:endParaRPr lang="da-DK" sz="1800" b="0" noProof="0" dirty="0">
              <a:solidFill>
                <a:schemeClr val="bg1"/>
              </a:solidFill>
            </a:endParaRPr>
          </a:p>
        </p:txBody>
      </p:sp>
      <p:sp>
        <p:nvSpPr>
          <p:cNvPr id="13" name="Date Placeholder 6" hidden="1">
            <a:extLst>
              <a:ext uri="{FF2B5EF4-FFF2-40B4-BE49-F238E27FC236}">
                <a16:creationId xmlns:a16="http://schemas.microsoft.com/office/drawing/2014/main" id="{64CEB7DD-E8FE-47C7-8823-750A10754EB0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BD842B9B-7AB8-4FBB-97C2-959C0F27CF9D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14" name="Footer Placeholder 8" hidden="1">
            <a:extLst>
              <a:ext uri="{FF2B5EF4-FFF2-40B4-BE49-F238E27FC236}">
                <a16:creationId xmlns:a16="http://schemas.microsoft.com/office/drawing/2014/main" id="{06739825-D1B6-4F3A-8216-BA5B32BD19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5" name="Slide Number Placeholder 10" hidden="1">
            <a:extLst>
              <a:ext uri="{FF2B5EF4-FFF2-40B4-BE49-F238E27FC236}">
                <a16:creationId xmlns:a16="http://schemas.microsoft.com/office/drawing/2014/main" id="{A2244AC4-18E1-41D9-B6D4-4D2415BE8C3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88662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mørk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DE875E-CE70-411F-B255-D516DBDF49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1" name="Slide Number Placeholder 10" hidden="1">
            <a:extLst>
              <a:ext uri="{FF2B5EF4-FFF2-40B4-BE49-F238E27FC236}">
                <a16:creationId xmlns:a16="http://schemas.microsoft.com/office/drawing/2014/main" id="{17C46E79-ABB1-4BD8-AB72-6E0E6DE2D7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2" name="Background">
            <a:extLst>
              <a:ext uri="{FF2B5EF4-FFF2-40B4-BE49-F238E27FC236}">
                <a16:creationId xmlns:a16="http://schemas.microsoft.com/office/drawing/2014/main" id="{BBAE1E90-6B95-4418-B79D-6CCA474F0CFE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32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mørkt billede via Templafy fanen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0000" y="1277525"/>
            <a:ext cx="3780000" cy="4320000"/>
          </a:xfrm>
          <a:solidFill>
            <a:schemeClr val="bg1">
              <a:alpha val="90000"/>
            </a:schemeClr>
          </a:solidFill>
          <a:effectLst>
            <a:outerShdw blurRad="317500" sx="107000" sy="107000" algn="ctr" rotWithShape="0">
              <a:schemeClr val="tx1">
                <a:alpha val="25000"/>
              </a:schemeClr>
            </a:outerShdw>
          </a:effectLst>
        </p:spPr>
        <p:txBody>
          <a:bodyPr lIns="486000" tIns="972000" rIns="486000" bIns="1800000" anchor="t" anchorCtr="0"/>
          <a:lstStyle>
            <a:lvl1pPr algn="l">
              <a:lnSpc>
                <a:spcPct val="95000"/>
              </a:lnSpc>
              <a:defRPr sz="2800" cap="none" baseline="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00000" y="1752953"/>
            <a:ext cx="3780000" cy="288000"/>
          </a:xfrm>
        </p:spPr>
        <p:txBody>
          <a:bodyPr lIns="486000" rIns="486000" anchor="t" anchorCtr="0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600" b="0" cap="all" baseline="0"/>
            </a:lvl1pPr>
            <a:lvl2pPr marL="0" indent="0" algn="l">
              <a:buFont typeface="Arial" panose="020B0604020202020204" pitchFamily="34" charset="0"/>
              <a:buChar char="​"/>
              <a:defRPr sz="1600" b="0"/>
            </a:lvl2pPr>
            <a:lvl3pPr marL="0" indent="0" algn="l">
              <a:buFont typeface="Arial" panose="020B0604020202020204" pitchFamily="34" charset="0"/>
              <a:buChar char="​"/>
              <a:defRPr sz="1600" b="0"/>
            </a:lvl3pPr>
            <a:lvl4pPr marL="0" indent="0" algn="l">
              <a:buFont typeface="Arial" panose="020B0604020202020204" pitchFamily="34" charset="0"/>
              <a:buChar char="​"/>
              <a:defRPr sz="1600" b="0"/>
            </a:lvl4pPr>
            <a:lvl5pPr marL="0" indent="0" algn="l">
              <a:buFont typeface="Arial" panose="020B0604020202020204" pitchFamily="34" charset="0"/>
              <a:buChar char="​"/>
              <a:defRPr sz="1600" b="0"/>
            </a:lvl5pPr>
            <a:lvl6pPr marL="0" indent="0" algn="l">
              <a:buFont typeface="Arial" panose="020B0604020202020204" pitchFamily="34" charset="0"/>
              <a:buChar char="​"/>
              <a:defRPr sz="1600" b="0"/>
            </a:lvl6pPr>
            <a:lvl7pPr marL="0" indent="0" algn="l">
              <a:buFont typeface="Arial" panose="020B0604020202020204" pitchFamily="34" charset="0"/>
              <a:buChar char="​"/>
              <a:defRPr sz="1600" b="0"/>
            </a:lvl7pPr>
            <a:lvl8pPr marL="0" indent="0" algn="l">
              <a:buFont typeface="Arial" panose="020B0604020202020204" pitchFamily="34" charset="0"/>
              <a:buChar char="​"/>
              <a:defRPr sz="1600" b="0"/>
            </a:lvl8pPr>
            <a:lvl9pPr marL="0" indent="0" algn="l">
              <a:buFont typeface="Arial" panose="020B0604020202020204" pitchFamily="34" charset="0"/>
              <a:buChar char="​"/>
              <a:defRPr sz="1600" b="0"/>
            </a:lvl9pPr>
          </a:lstStyle>
          <a:p>
            <a:r>
              <a:rPr lang="da-DK" dirty="0"/>
              <a:t>tilføj undertitel 1 linje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7C4516-588C-403E-B742-5FE6AD05CE4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64400" y="4719125"/>
            <a:ext cx="2196000" cy="360000"/>
          </a:xfrm>
          <a:prstGeom prst="roundRect">
            <a:avLst>
              <a:gd name="adj" fmla="val 50000"/>
            </a:avLst>
          </a:prstGeom>
          <a:solidFill>
            <a:srgbClr val="186A32"/>
          </a:solidFill>
        </p:spPr>
        <p:txBody>
          <a:bodyPr lIns="126000" anchor="ctr" anchorCtr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6B698E15-2048-4B6C-9E0F-12268B58332A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5" name="Pladsholder til billede 21">
            <a:extLst>
              <a:ext uri="{FF2B5EF4-FFF2-40B4-BE49-F238E27FC236}">
                <a16:creationId xmlns:a16="http://schemas.microsoft.com/office/drawing/2014/main" id="{11C90679-40FE-BD65-4AD4-C46CE7DD7B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4" name="Pladsholder til tekst 5">
            <a:extLst>
              <a:ext uri="{FF2B5EF4-FFF2-40B4-BE49-F238E27FC236}">
                <a16:creationId xmlns:a16="http://schemas.microsoft.com/office/drawing/2014/main" id="{FF05B30C-0564-10EC-4B0B-49BAAECECD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1805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tørre og lys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ckground">
            <a:extLst>
              <a:ext uri="{FF2B5EF4-FFF2-40B4-BE49-F238E27FC236}">
                <a16:creationId xmlns:a16="http://schemas.microsoft.com/office/drawing/2014/main" id="{BBAE1E90-6B95-4418-B79D-6CCA474F0CFE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DE875E-CE70-411F-B255-D516DBDF49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1" name="Slide Number Placeholder 10" hidden="1">
            <a:extLst>
              <a:ext uri="{FF2B5EF4-FFF2-40B4-BE49-F238E27FC236}">
                <a16:creationId xmlns:a16="http://schemas.microsoft.com/office/drawing/2014/main" id="{17C46E79-ABB1-4BD8-AB72-6E0E6DE2D7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3200" cy="6861600"/>
          </a:xfrm>
          <a:noFill/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lyst billede via Templafy fanen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0000" y="1269000"/>
            <a:ext cx="6328800" cy="4320000"/>
          </a:xfrm>
          <a:solidFill>
            <a:schemeClr val="bg1">
              <a:alpha val="90000"/>
            </a:schemeClr>
          </a:solidFill>
          <a:effectLst>
            <a:outerShdw blurRad="317500" sx="107000" sy="107000" algn="ctr" rotWithShape="0">
              <a:schemeClr val="tx1">
                <a:alpha val="25000"/>
              </a:schemeClr>
            </a:outerShdw>
          </a:effectLst>
        </p:spPr>
        <p:txBody>
          <a:bodyPr lIns="486000" tIns="972000" rIns="486000" bIns="1800000" anchor="t" anchorCtr="0"/>
          <a:lstStyle>
            <a:lvl1pPr algn="l">
              <a:lnSpc>
                <a:spcPct val="95000"/>
              </a:lnSpc>
              <a:defRPr sz="3200" cap="none" baseline="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00000" y="1744428"/>
            <a:ext cx="6328800" cy="288000"/>
          </a:xfrm>
        </p:spPr>
        <p:txBody>
          <a:bodyPr lIns="486000" rIns="486000" anchor="t" anchorCtr="0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600" b="0" cap="all" baseline="0"/>
            </a:lvl1pPr>
            <a:lvl2pPr marL="0" indent="0" algn="l">
              <a:buFont typeface="Arial" panose="020B0604020202020204" pitchFamily="34" charset="0"/>
              <a:buChar char="​"/>
              <a:defRPr sz="1600" b="0"/>
            </a:lvl2pPr>
            <a:lvl3pPr marL="0" indent="0" algn="l">
              <a:buFont typeface="Arial" panose="020B0604020202020204" pitchFamily="34" charset="0"/>
              <a:buChar char="​"/>
              <a:defRPr sz="1600" b="0"/>
            </a:lvl3pPr>
            <a:lvl4pPr marL="0" indent="0" algn="l">
              <a:buFont typeface="Arial" panose="020B0604020202020204" pitchFamily="34" charset="0"/>
              <a:buChar char="​"/>
              <a:defRPr sz="1600" b="0"/>
            </a:lvl4pPr>
            <a:lvl5pPr marL="0" indent="0" algn="l">
              <a:buFont typeface="Arial" panose="020B0604020202020204" pitchFamily="34" charset="0"/>
              <a:buChar char="​"/>
              <a:defRPr sz="1600" b="0"/>
            </a:lvl5pPr>
            <a:lvl6pPr marL="0" indent="0" algn="l">
              <a:buFont typeface="Arial" panose="020B0604020202020204" pitchFamily="34" charset="0"/>
              <a:buChar char="​"/>
              <a:defRPr sz="1600" b="0"/>
            </a:lvl6pPr>
            <a:lvl7pPr marL="0" indent="0" algn="l">
              <a:buFont typeface="Arial" panose="020B0604020202020204" pitchFamily="34" charset="0"/>
              <a:buChar char="​"/>
              <a:defRPr sz="1600" b="0"/>
            </a:lvl7pPr>
            <a:lvl8pPr marL="0" indent="0" algn="l">
              <a:buFont typeface="Arial" panose="020B0604020202020204" pitchFamily="34" charset="0"/>
              <a:buChar char="​"/>
              <a:defRPr sz="1600" b="0"/>
            </a:lvl8pPr>
            <a:lvl9pPr marL="0" indent="0" algn="l">
              <a:buFont typeface="Arial" panose="020B0604020202020204" pitchFamily="34" charset="0"/>
              <a:buChar char="​"/>
              <a:defRPr sz="1600" b="0"/>
            </a:lvl9pPr>
          </a:lstStyle>
          <a:p>
            <a:r>
              <a:rPr lang="da-DK" dirty="0"/>
              <a:t>tilføj undertitel 1 linje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7C4516-588C-403E-B742-5FE6AD05CE4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64400" y="4710600"/>
            <a:ext cx="2196000" cy="360000"/>
          </a:xfrm>
          <a:prstGeom prst="roundRect">
            <a:avLst>
              <a:gd name="adj" fmla="val 50000"/>
            </a:avLst>
          </a:prstGeom>
          <a:solidFill>
            <a:srgbClr val="186A32"/>
          </a:solidFill>
        </p:spPr>
        <p:txBody>
          <a:bodyPr lIns="126000" anchor="ctr" anchorCtr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EC332B90-8581-4415-8FCB-F453E005EDCC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6" name="Pladsholder til billede 21">
            <a:extLst>
              <a:ext uri="{FF2B5EF4-FFF2-40B4-BE49-F238E27FC236}">
                <a16:creationId xmlns:a16="http://schemas.microsoft.com/office/drawing/2014/main" id="{239191DC-F858-7AA5-CD2A-A6781967E09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5" name="Pladsholder til tekst 5">
            <a:extLst>
              <a:ext uri="{FF2B5EF4-FFF2-40B4-BE49-F238E27FC236}">
                <a16:creationId xmlns:a16="http://schemas.microsoft.com/office/drawing/2014/main" id="{C528A735-828B-4082-94C1-C026468746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48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tørre og mørk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ackground">
            <a:extLst>
              <a:ext uri="{FF2B5EF4-FFF2-40B4-BE49-F238E27FC236}">
                <a16:creationId xmlns:a16="http://schemas.microsoft.com/office/drawing/2014/main" id="{BBAE1E90-6B95-4418-B79D-6CCA474F0CFE}"/>
              </a:ext>
            </a:extLst>
          </p:cNvPr>
          <p:cNvSpPr/>
          <p:nvPr userDrawn="1"/>
        </p:nvSpPr>
        <p:spPr>
          <a:xfrm>
            <a:off x="0" y="0"/>
            <a:ext cx="12193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 noProof="0" dirty="0" err="1"/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DE875E-CE70-411F-B255-D516DBDF49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1" name="Slide Number Placeholder 10" hidden="1">
            <a:extLst>
              <a:ext uri="{FF2B5EF4-FFF2-40B4-BE49-F238E27FC236}">
                <a16:creationId xmlns:a16="http://schemas.microsoft.com/office/drawing/2014/main" id="{17C46E79-ABB1-4BD8-AB72-6E0E6DE2D7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12193200" cy="6861600"/>
          </a:xfrm>
          <a:solidFill>
            <a:schemeClr val="accent3"/>
          </a:solidFill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mørkt billede via Templafy fanen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00000" y="1269000"/>
            <a:ext cx="6328800" cy="4320000"/>
          </a:xfrm>
          <a:solidFill>
            <a:schemeClr val="bg1">
              <a:alpha val="90000"/>
            </a:schemeClr>
          </a:solidFill>
          <a:effectLst>
            <a:outerShdw blurRad="317500" sx="107000" sy="107000" algn="ctr" rotWithShape="0">
              <a:schemeClr val="tx1">
                <a:alpha val="25000"/>
              </a:schemeClr>
            </a:outerShdw>
          </a:effectLst>
        </p:spPr>
        <p:txBody>
          <a:bodyPr lIns="486000" tIns="972000" rIns="486000" bIns="1800000" anchor="t" anchorCtr="0"/>
          <a:lstStyle>
            <a:lvl1pPr algn="l">
              <a:lnSpc>
                <a:spcPct val="95000"/>
              </a:lnSpc>
              <a:defRPr sz="3200" cap="none" baseline="0"/>
            </a:lvl1pPr>
          </a:lstStyle>
          <a:p>
            <a:r>
              <a:rPr lang="da-DK" dirty="0"/>
              <a:t>Klik for at tilføje titel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00000" y="1744428"/>
            <a:ext cx="6328800" cy="288000"/>
          </a:xfrm>
        </p:spPr>
        <p:txBody>
          <a:bodyPr lIns="486000" rIns="486000" anchor="t" anchorCtr="0"/>
          <a:lstStyle>
            <a:lvl1pPr marL="0" indent="0" algn="l">
              <a:spcBef>
                <a:spcPts val="0"/>
              </a:spcBef>
              <a:buFont typeface="Arial" panose="020B0604020202020204" pitchFamily="34" charset="0"/>
              <a:buChar char="​"/>
              <a:defRPr sz="1600" b="0" cap="all" baseline="0"/>
            </a:lvl1pPr>
            <a:lvl2pPr marL="0" indent="0" algn="l">
              <a:buFont typeface="Arial" panose="020B0604020202020204" pitchFamily="34" charset="0"/>
              <a:buChar char="​"/>
              <a:defRPr sz="1600" b="0"/>
            </a:lvl2pPr>
            <a:lvl3pPr marL="0" indent="0" algn="l">
              <a:buFont typeface="Arial" panose="020B0604020202020204" pitchFamily="34" charset="0"/>
              <a:buChar char="​"/>
              <a:defRPr sz="1600" b="0"/>
            </a:lvl3pPr>
            <a:lvl4pPr marL="0" indent="0" algn="l">
              <a:buFont typeface="Arial" panose="020B0604020202020204" pitchFamily="34" charset="0"/>
              <a:buChar char="​"/>
              <a:defRPr sz="1600" b="0"/>
            </a:lvl4pPr>
            <a:lvl5pPr marL="0" indent="0" algn="l">
              <a:buFont typeface="Arial" panose="020B0604020202020204" pitchFamily="34" charset="0"/>
              <a:buChar char="​"/>
              <a:defRPr sz="1600" b="0"/>
            </a:lvl5pPr>
            <a:lvl6pPr marL="0" indent="0" algn="l">
              <a:buFont typeface="Arial" panose="020B0604020202020204" pitchFamily="34" charset="0"/>
              <a:buChar char="​"/>
              <a:defRPr sz="1600" b="0"/>
            </a:lvl6pPr>
            <a:lvl7pPr marL="0" indent="0" algn="l">
              <a:buFont typeface="Arial" panose="020B0604020202020204" pitchFamily="34" charset="0"/>
              <a:buChar char="​"/>
              <a:defRPr sz="1600" b="0"/>
            </a:lvl7pPr>
            <a:lvl8pPr marL="0" indent="0" algn="l">
              <a:buFont typeface="Arial" panose="020B0604020202020204" pitchFamily="34" charset="0"/>
              <a:buChar char="​"/>
              <a:defRPr sz="1600" b="0"/>
            </a:lvl8pPr>
            <a:lvl9pPr marL="0" indent="0" algn="l">
              <a:buFont typeface="Arial" panose="020B0604020202020204" pitchFamily="34" charset="0"/>
              <a:buChar char="​"/>
              <a:defRPr sz="1600" b="0"/>
            </a:lvl9pPr>
          </a:lstStyle>
          <a:p>
            <a:r>
              <a:rPr lang="da-DK" dirty="0"/>
              <a:t>tilføj undertitel 1 linje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7C4516-588C-403E-B742-5FE6AD05CE4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1364400" y="4710600"/>
            <a:ext cx="2196000" cy="360000"/>
          </a:xfrm>
          <a:prstGeom prst="roundRect">
            <a:avLst>
              <a:gd name="adj" fmla="val 50000"/>
            </a:avLst>
          </a:prstGeom>
          <a:solidFill>
            <a:srgbClr val="186A32"/>
          </a:solidFill>
        </p:spPr>
        <p:txBody>
          <a:bodyPr lIns="126000" anchor="ctr" anchorCtr="0"/>
          <a:lstStyle>
            <a:lvl1pPr>
              <a:defRPr sz="900">
                <a:solidFill>
                  <a:schemeClr val="bg1"/>
                </a:solidFill>
              </a:defRPr>
            </a:lvl1pPr>
          </a:lstStyle>
          <a:p>
            <a:fld id="{CE7AECD1-CD08-4D1B-BAB9-AC91C2FD69E7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5" name="Pladsholder til billede 21">
            <a:extLst>
              <a:ext uri="{FF2B5EF4-FFF2-40B4-BE49-F238E27FC236}">
                <a16:creationId xmlns:a16="http://schemas.microsoft.com/office/drawing/2014/main" id="{4ACE029A-8252-FBA7-9B22-CFDA61227D7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6" name="Pladsholder til tekst 5">
            <a:extLst>
              <a:ext uri="{FF2B5EF4-FFF2-40B4-BE49-F238E27FC236}">
                <a16:creationId xmlns:a16="http://schemas.microsoft.com/office/drawing/2014/main" id="{583B1349-B9E7-AFB2-6126-2DFD24E6C73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73546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større og mørkt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35">
            <a:extLst>
              <a:ext uri="{FF2B5EF4-FFF2-40B4-BE49-F238E27FC236}">
                <a16:creationId xmlns:a16="http://schemas.microsoft.com/office/drawing/2014/main" id="{1B746FCB-F1E2-6024-7392-578F5EF8344F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46743" t="20626" r="-16240" b="9662"/>
          <a:stretch/>
        </p:blipFill>
        <p:spPr>
          <a:xfrm flipH="1">
            <a:off x="4469198" y="0"/>
            <a:ext cx="7722802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5" name="Rectangle 16">
            <a:extLst>
              <a:ext uri="{FF2B5EF4-FFF2-40B4-BE49-F238E27FC236}">
                <a16:creationId xmlns:a16="http://schemas.microsoft.com/office/drawing/2014/main" id="{FD696293-D78B-A2D8-7860-706A7D618938}"/>
              </a:ext>
            </a:extLst>
          </p:cNvPr>
          <p:cNvSpPr/>
          <p:nvPr userDrawn="1"/>
        </p:nvSpPr>
        <p:spPr>
          <a:xfrm>
            <a:off x="-1" y="0"/>
            <a:ext cx="5318125" cy="6858000"/>
          </a:xfrm>
          <a:prstGeom prst="rect">
            <a:avLst/>
          </a:prstGeom>
          <a:gradFill>
            <a:gsLst>
              <a:gs pos="0">
                <a:srgbClr val="249446"/>
              </a:gs>
              <a:gs pos="100000">
                <a:srgbClr val="00451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en-US" noProof="0" err="1"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B00571B-9A22-DF80-7FEB-6AFD4390687F}"/>
              </a:ext>
            </a:extLst>
          </p:cNvPr>
          <p:cNvSpPr/>
          <p:nvPr userDrawn="1"/>
        </p:nvSpPr>
        <p:spPr>
          <a:xfrm>
            <a:off x="539750" y="539750"/>
            <a:ext cx="4778375" cy="24818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noProof="0" dirty="0" err="1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5318125" y="0"/>
            <a:ext cx="6875076" cy="3021596"/>
          </a:xfrm>
          <a:solidFill>
            <a:schemeClr val="accent3"/>
          </a:solidFill>
        </p:spPr>
        <p:txBody>
          <a:bodyPr lIns="144000" tIns="108000"/>
          <a:lstStyle>
            <a:lvl1pPr marL="0" indent="0" algn="l">
              <a:buNone/>
              <a:defRPr sz="1600"/>
            </a:lvl1pPr>
          </a:lstStyle>
          <a:p>
            <a:r>
              <a:rPr lang="da-DK" dirty="0"/>
              <a:t>Klik på rammen for at Indsæt mørkt billede via Templafy fanen</a:t>
            </a:r>
          </a:p>
        </p:txBody>
      </p:sp>
      <p:sp>
        <p:nvSpPr>
          <p:cNvPr id="9" name="Footer Placeholder 8" hidden="1">
            <a:extLst>
              <a:ext uri="{FF2B5EF4-FFF2-40B4-BE49-F238E27FC236}">
                <a16:creationId xmlns:a16="http://schemas.microsoft.com/office/drawing/2014/main" id="{44DE875E-CE70-411F-B255-D516DBDF49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endParaRPr lang="da-DK" dirty="0"/>
          </a:p>
        </p:txBody>
      </p:sp>
      <p:sp>
        <p:nvSpPr>
          <p:cNvPr id="11" name="Slide Number Placeholder 10" hidden="1">
            <a:extLst>
              <a:ext uri="{FF2B5EF4-FFF2-40B4-BE49-F238E27FC236}">
                <a16:creationId xmlns:a16="http://schemas.microsoft.com/office/drawing/2014/main" id="{17C46E79-ABB1-4BD8-AB72-6E0E6DE2D73A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0" y="6858000"/>
            <a:ext cx="0" cy="0"/>
          </a:xfrm>
        </p:spPr>
        <p:txBody>
          <a:bodyPr/>
          <a:lstStyle>
            <a:lvl1pPr>
              <a:defRPr sz="100"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6" name="Pladsholder til tekst 15">
            <a:extLst>
              <a:ext uri="{FF2B5EF4-FFF2-40B4-BE49-F238E27FC236}">
                <a16:creationId xmlns:a16="http://schemas.microsoft.com/office/drawing/2014/main" id="{5495B75B-A709-A3DF-0A58-7A59DB92115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163" y="758825"/>
            <a:ext cx="4165600" cy="467809"/>
          </a:xfrm>
        </p:spPr>
        <p:txBody>
          <a:bodyPr/>
          <a:lstStyle>
            <a:lvl1pPr marL="0" indent="0">
              <a:buFont typeface="+mj-lt"/>
              <a:buNone/>
              <a:defRPr sz="3200" b="1">
                <a:latin typeface="+mj-lt"/>
              </a:defRPr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17" name="Pladsholder til tekst 15">
            <a:extLst>
              <a:ext uri="{FF2B5EF4-FFF2-40B4-BE49-F238E27FC236}">
                <a16:creationId xmlns:a16="http://schemas.microsoft.com/office/drawing/2014/main" id="{2B8EFF6B-1A81-36A4-952B-F578D95B94B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92163" y="1372142"/>
            <a:ext cx="4165600" cy="1348756"/>
          </a:xfrm>
        </p:spPr>
        <p:txBody>
          <a:bodyPr/>
          <a:lstStyle>
            <a:lvl1pPr marL="0" indent="0">
              <a:buFont typeface="+mj-lt"/>
              <a:buNone/>
              <a:defRPr sz="1800" b="0">
                <a:latin typeface="+mn-lt"/>
              </a:defRPr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18" name="Pladsholder til tekst 15">
            <a:extLst>
              <a:ext uri="{FF2B5EF4-FFF2-40B4-BE49-F238E27FC236}">
                <a16:creationId xmlns:a16="http://schemas.microsoft.com/office/drawing/2014/main" id="{34219D5F-C069-75B7-F9AE-7D3B029E67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932875" y="3535477"/>
            <a:ext cx="5120888" cy="2422411"/>
          </a:xfrm>
        </p:spPr>
        <p:txBody>
          <a:bodyPr/>
          <a:lstStyle>
            <a:lvl1pPr marL="0" indent="0">
              <a:buFont typeface="+mj-lt"/>
              <a:buNone/>
              <a:defRPr sz="1800" b="0">
                <a:latin typeface="+mn-lt"/>
              </a:defRPr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19" name="Pladsholder til billede 21">
            <a:extLst>
              <a:ext uri="{FF2B5EF4-FFF2-40B4-BE49-F238E27FC236}">
                <a16:creationId xmlns:a16="http://schemas.microsoft.com/office/drawing/2014/main" id="{93577EF5-2FB5-0E0F-047E-A9294A82A46C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3" name="Pladsholder til tekst 5">
            <a:extLst>
              <a:ext uri="{FF2B5EF4-FFF2-40B4-BE49-F238E27FC236}">
                <a16:creationId xmlns:a16="http://schemas.microsoft.com/office/drawing/2014/main" id="{D2E151A7-7DDE-33CB-14A8-AC18D4B614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0" y="6274800"/>
            <a:ext cx="12193200" cy="5832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0681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 C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5">
            <a:extLst>
              <a:ext uri="{FF2B5EF4-FFF2-40B4-BE49-F238E27FC236}">
                <a16:creationId xmlns:a16="http://schemas.microsoft.com/office/drawing/2014/main" id="{7D332FC0-61FD-4335-3C5A-6520480092C2}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 l="13957" t="20626" b="9662"/>
          <a:stretch/>
        </p:blipFill>
        <p:spPr>
          <a:xfrm flipH="1">
            <a:off x="2630488" y="0"/>
            <a:ext cx="9561512" cy="6858000"/>
          </a:xfrm>
          <a:custGeom>
            <a:avLst/>
            <a:gdLst>
              <a:gd name="connsiteX0" fmla="*/ 11112500 w 11112500"/>
              <a:gd name="connsiteY0" fmla="*/ 0 h 6858000"/>
              <a:gd name="connsiteX1" fmla="*/ 0 w 11112500"/>
              <a:gd name="connsiteY1" fmla="*/ 0 h 6858000"/>
              <a:gd name="connsiteX2" fmla="*/ 0 w 11112500"/>
              <a:gd name="connsiteY2" fmla="*/ 6858000 h 6858000"/>
              <a:gd name="connsiteX3" fmla="*/ 11112500 w 111125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12500" h="6858000">
                <a:moveTo>
                  <a:pt x="11112500" y="0"/>
                </a:moveTo>
                <a:lnTo>
                  <a:pt x="0" y="0"/>
                </a:lnTo>
                <a:lnTo>
                  <a:pt x="0" y="6858000"/>
                </a:lnTo>
                <a:lnTo>
                  <a:pt x="11112500" y="6858000"/>
                </a:lnTo>
                <a:close/>
              </a:path>
            </a:pathLst>
          </a:cu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0820D737-DC96-8C57-3E26-6494132C93E1}"/>
              </a:ext>
            </a:extLst>
          </p:cNvPr>
          <p:cNvSpPr/>
          <p:nvPr userDrawn="1"/>
        </p:nvSpPr>
        <p:spPr>
          <a:xfrm>
            <a:off x="0" y="0"/>
            <a:ext cx="5318125" cy="4735033"/>
          </a:xfrm>
          <a:prstGeom prst="rect">
            <a:avLst/>
          </a:prstGeom>
          <a:gradFill>
            <a:gsLst>
              <a:gs pos="0">
                <a:srgbClr val="249446"/>
              </a:gs>
              <a:gs pos="100000">
                <a:srgbClr val="00451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da-DK" noProof="0" dirty="0" err="1"/>
          </a:p>
        </p:txBody>
      </p:sp>
      <p:sp>
        <p:nvSpPr>
          <p:cNvPr id="58" name="Kombinationstegning 57">
            <a:extLst>
              <a:ext uri="{FF2B5EF4-FFF2-40B4-BE49-F238E27FC236}">
                <a16:creationId xmlns:a16="http://schemas.microsoft.com/office/drawing/2014/main" id="{53FAA2AB-0355-88C8-1F57-237190D5F1BA}"/>
              </a:ext>
            </a:extLst>
          </p:cNvPr>
          <p:cNvSpPr/>
          <p:nvPr userDrawn="1"/>
        </p:nvSpPr>
        <p:spPr>
          <a:xfrm>
            <a:off x="539750" y="1708149"/>
            <a:ext cx="11116883" cy="4231672"/>
          </a:xfrm>
          <a:custGeom>
            <a:avLst/>
            <a:gdLst>
              <a:gd name="connsiteX0" fmla="*/ 3816298 w 11116883"/>
              <a:gd name="connsiteY0" fmla="*/ 2320007 h 4231672"/>
              <a:gd name="connsiteX1" fmla="*/ 7286193 w 11116883"/>
              <a:gd name="connsiteY1" fmla="*/ 2320007 h 4231672"/>
              <a:gd name="connsiteX2" fmla="*/ 7286193 w 11116883"/>
              <a:gd name="connsiteY2" fmla="*/ 4231672 h 4231672"/>
              <a:gd name="connsiteX3" fmla="*/ 3816298 w 11116883"/>
              <a:gd name="connsiteY3" fmla="*/ 4231672 h 4231672"/>
              <a:gd name="connsiteX4" fmla="*/ 0 w 11116883"/>
              <a:gd name="connsiteY4" fmla="*/ 2320007 h 4231672"/>
              <a:gd name="connsiteX5" fmla="*/ 3469895 w 11116883"/>
              <a:gd name="connsiteY5" fmla="*/ 2320007 h 4231672"/>
              <a:gd name="connsiteX6" fmla="*/ 3469895 w 11116883"/>
              <a:gd name="connsiteY6" fmla="*/ 4231672 h 4231672"/>
              <a:gd name="connsiteX7" fmla="*/ 0 w 11116883"/>
              <a:gd name="connsiteY7" fmla="*/ 4231672 h 4231672"/>
              <a:gd name="connsiteX8" fmla="*/ 7646988 w 11116883"/>
              <a:gd name="connsiteY8" fmla="*/ 0 h 4231672"/>
              <a:gd name="connsiteX9" fmla="*/ 11116883 w 11116883"/>
              <a:gd name="connsiteY9" fmla="*/ 0 h 4231672"/>
              <a:gd name="connsiteX10" fmla="*/ 11116883 w 11116883"/>
              <a:gd name="connsiteY10" fmla="*/ 1911665 h 4231672"/>
              <a:gd name="connsiteX11" fmla="*/ 7646988 w 11116883"/>
              <a:gd name="connsiteY11" fmla="*/ 1911665 h 4231672"/>
              <a:gd name="connsiteX12" fmla="*/ 3816298 w 11116883"/>
              <a:gd name="connsiteY12" fmla="*/ 0 h 4231672"/>
              <a:gd name="connsiteX13" fmla="*/ 7286193 w 11116883"/>
              <a:gd name="connsiteY13" fmla="*/ 0 h 4231672"/>
              <a:gd name="connsiteX14" fmla="*/ 7286193 w 11116883"/>
              <a:gd name="connsiteY14" fmla="*/ 1911665 h 4231672"/>
              <a:gd name="connsiteX15" fmla="*/ 3816298 w 11116883"/>
              <a:gd name="connsiteY15" fmla="*/ 1911665 h 4231672"/>
              <a:gd name="connsiteX16" fmla="*/ 0 w 11116883"/>
              <a:gd name="connsiteY16" fmla="*/ 0 h 4231672"/>
              <a:gd name="connsiteX17" fmla="*/ 3469895 w 11116883"/>
              <a:gd name="connsiteY17" fmla="*/ 0 h 4231672"/>
              <a:gd name="connsiteX18" fmla="*/ 3469895 w 11116883"/>
              <a:gd name="connsiteY18" fmla="*/ 1911665 h 4231672"/>
              <a:gd name="connsiteX19" fmla="*/ 0 w 11116883"/>
              <a:gd name="connsiteY19" fmla="*/ 1911665 h 4231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1116883" h="4231672">
                <a:moveTo>
                  <a:pt x="3816298" y="2320007"/>
                </a:moveTo>
                <a:lnTo>
                  <a:pt x="7286193" y="2320007"/>
                </a:lnTo>
                <a:lnTo>
                  <a:pt x="7286193" y="4231672"/>
                </a:lnTo>
                <a:lnTo>
                  <a:pt x="3816298" y="4231672"/>
                </a:lnTo>
                <a:close/>
                <a:moveTo>
                  <a:pt x="0" y="2320007"/>
                </a:moveTo>
                <a:lnTo>
                  <a:pt x="3469895" y="2320007"/>
                </a:lnTo>
                <a:lnTo>
                  <a:pt x="3469895" y="4231672"/>
                </a:lnTo>
                <a:lnTo>
                  <a:pt x="0" y="4231672"/>
                </a:lnTo>
                <a:close/>
                <a:moveTo>
                  <a:pt x="7646988" y="0"/>
                </a:moveTo>
                <a:lnTo>
                  <a:pt x="11116883" y="0"/>
                </a:lnTo>
                <a:lnTo>
                  <a:pt x="11116883" y="1911665"/>
                </a:lnTo>
                <a:lnTo>
                  <a:pt x="7646988" y="1911665"/>
                </a:lnTo>
                <a:close/>
                <a:moveTo>
                  <a:pt x="3816298" y="0"/>
                </a:moveTo>
                <a:lnTo>
                  <a:pt x="7286193" y="0"/>
                </a:lnTo>
                <a:lnTo>
                  <a:pt x="7286193" y="1911665"/>
                </a:lnTo>
                <a:lnTo>
                  <a:pt x="3816298" y="1911665"/>
                </a:lnTo>
                <a:close/>
                <a:moveTo>
                  <a:pt x="0" y="0"/>
                </a:moveTo>
                <a:lnTo>
                  <a:pt x="3469895" y="0"/>
                </a:lnTo>
                <a:lnTo>
                  <a:pt x="3469895" y="1911665"/>
                </a:lnTo>
                <a:lnTo>
                  <a:pt x="0" y="191166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6000" rIns="72000" bIns="36000" rtlCol="0" anchor="ctr">
            <a:noAutofit/>
          </a:bodyPr>
          <a:lstStyle/>
          <a:p>
            <a:pPr algn="ctr"/>
            <a:endParaRPr lang="da-DK" noProof="0" dirty="0" err="1"/>
          </a:p>
        </p:txBody>
      </p:sp>
      <p:sp>
        <p:nvSpPr>
          <p:cNvPr id="57" name="Pladsholder til billede 56">
            <a:extLst>
              <a:ext uri="{FF2B5EF4-FFF2-40B4-BE49-F238E27FC236}">
                <a16:creationId xmlns:a16="http://schemas.microsoft.com/office/drawing/2014/main" id="{44204A7B-0D44-5DDB-6A87-14326D880732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318125" y="2894338"/>
            <a:ext cx="6873875" cy="3963661"/>
          </a:xfrm>
          <a:custGeom>
            <a:avLst/>
            <a:gdLst>
              <a:gd name="connsiteX0" fmla="*/ 2507818 w 6873875"/>
              <a:gd name="connsiteY0" fmla="*/ 0 h 3963661"/>
              <a:gd name="connsiteX1" fmla="*/ 2868613 w 6873875"/>
              <a:gd name="connsiteY1" fmla="*/ 0 h 3963661"/>
              <a:gd name="connsiteX2" fmla="*/ 2868613 w 6873875"/>
              <a:gd name="connsiteY2" fmla="*/ 725476 h 3963661"/>
              <a:gd name="connsiteX3" fmla="*/ 6338508 w 6873875"/>
              <a:gd name="connsiteY3" fmla="*/ 725476 h 3963661"/>
              <a:gd name="connsiteX4" fmla="*/ 6338508 w 6873875"/>
              <a:gd name="connsiteY4" fmla="*/ 0 h 3963661"/>
              <a:gd name="connsiteX5" fmla="*/ 6873875 w 6873875"/>
              <a:gd name="connsiteY5" fmla="*/ 0 h 3963661"/>
              <a:gd name="connsiteX6" fmla="*/ 6873875 w 6873875"/>
              <a:gd name="connsiteY6" fmla="*/ 3963661 h 3963661"/>
              <a:gd name="connsiteX7" fmla="*/ 0 w 6873875"/>
              <a:gd name="connsiteY7" fmla="*/ 3963661 h 3963661"/>
              <a:gd name="connsiteX8" fmla="*/ 0 w 6873875"/>
              <a:gd name="connsiteY8" fmla="*/ 3045483 h 3963661"/>
              <a:gd name="connsiteX9" fmla="*/ 2507818 w 6873875"/>
              <a:gd name="connsiteY9" fmla="*/ 3045483 h 3963661"/>
              <a:gd name="connsiteX10" fmla="*/ 2507818 w 6873875"/>
              <a:gd name="connsiteY10" fmla="*/ 1133818 h 3963661"/>
              <a:gd name="connsiteX11" fmla="*/ 0 w 6873875"/>
              <a:gd name="connsiteY11" fmla="*/ 1133818 h 3963661"/>
              <a:gd name="connsiteX12" fmla="*/ 0 w 6873875"/>
              <a:gd name="connsiteY12" fmla="*/ 725476 h 3963661"/>
              <a:gd name="connsiteX13" fmla="*/ 2507818 w 6873875"/>
              <a:gd name="connsiteY13" fmla="*/ 725476 h 3963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873875" h="3963661">
                <a:moveTo>
                  <a:pt x="2507818" y="0"/>
                </a:moveTo>
                <a:lnTo>
                  <a:pt x="2868613" y="0"/>
                </a:lnTo>
                <a:lnTo>
                  <a:pt x="2868613" y="725476"/>
                </a:lnTo>
                <a:lnTo>
                  <a:pt x="6338508" y="725476"/>
                </a:lnTo>
                <a:lnTo>
                  <a:pt x="6338508" y="0"/>
                </a:lnTo>
                <a:lnTo>
                  <a:pt x="6873875" y="0"/>
                </a:lnTo>
                <a:lnTo>
                  <a:pt x="6873875" y="3963661"/>
                </a:lnTo>
                <a:lnTo>
                  <a:pt x="0" y="3963661"/>
                </a:lnTo>
                <a:lnTo>
                  <a:pt x="0" y="3045483"/>
                </a:lnTo>
                <a:lnTo>
                  <a:pt x="2507818" y="3045483"/>
                </a:lnTo>
                <a:lnTo>
                  <a:pt x="2507818" y="1133818"/>
                </a:lnTo>
                <a:lnTo>
                  <a:pt x="0" y="1133818"/>
                </a:lnTo>
                <a:lnTo>
                  <a:pt x="0" y="725476"/>
                </a:lnTo>
                <a:lnTo>
                  <a:pt x="2507818" y="725476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endParaRPr lang="da-DK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65F358-3D0B-4C30-94C6-9BC8E1B3EA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000" y="540000"/>
            <a:ext cx="4417763" cy="93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for at tilføje agenda titel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596E1D93-10AC-2709-DD2C-9A03C0438E4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098088" y="488151"/>
            <a:ext cx="1598400" cy="1078920"/>
          </a:xfrm>
          <a:prstGeom prst="rect">
            <a:avLst/>
          </a:prstGeom>
        </p:spPr>
      </p:pic>
      <p:sp>
        <p:nvSpPr>
          <p:cNvPr id="18" name="Pladsholder til billede 21">
            <a:extLst>
              <a:ext uri="{FF2B5EF4-FFF2-40B4-BE49-F238E27FC236}">
                <a16:creationId xmlns:a16="http://schemas.microsoft.com/office/drawing/2014/main" id="{DC3C2B0C-2604-2DDB-93A1-8510877D3D91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10098088" y="488149"/>
            <a:ext cx="1598399" cy="1078921"/>
          </a:xfr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a-DK" dirty="0"/>
              <a:t> </a:t>
            </a:r>
          </a:p>
        </p:txBody>
      </p:sp>
      <p:sp>
        <p:nvSpPr>
          <p:cNvPr id="27" name="Pladsholder til tekst 26">
            <a:extLst>
              <a:ext uri="{FF2B5EF4-FFF2-40B4-BE49-F238E27FC236}">
                <a16:creationId xmlns:a16="http://schemas.microsoft.com/office/drawing/2014/main" id="{886B803C-5EFD-447B-729D-822BD6FE190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5714" y="1719263"/>
            <a:ext cx="3056373" cy="327527"/>
          </a:xfrm>
        </p:spPr>
        <p:txBody>
          <a:bodyPr lIns="180000" tIns="180000" rIns="180000" bIns="0"/>
          <a:lstStyle>
            <a:lvl1pPr marL="0" indent="0">
              <a:buNone/>
              <a:defRPr sz="1200" b="1" cap="all" baseline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28" name="Pladsholder til tekst 26">
            <a:extLst>
              <a:ext uri="{FF2B5EF4-FFF2-40B4-BE49-F238E27FC236}">
                <a16:creationId xmlns:a16="http://schemas.microsoft.com/office/drawing/2014/main" id="{B89B01EC-AA73-5499-2F95-87051DE1271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45714" y="2046790"/>
            <a:ext cx="3056373" cy="1573025"/>
          </a:xfrm>
        </p:spPr>
        <p:txBody>
          <a:bodyPr lIns="180000" tIns="180000" rIns="180000" bIns="0"/>
          <a:lstStyle>
            <a:lvl1pPr marL="0" indent="0">
              <a:buNone/>
              <a:defRPr sz="1000" b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29" name="Pladsholder til tekst 26">
            <a:extLst>
              <a:ext uri="{FF2B5EF4-FFF2-40B4-BE49-F238E27FC236}">
                <a16:creationId xmlns:a16="http://schemas.microsoft.com/office/drawing/2014/main" id="{AEDBC586-3512-F21C-F796-4825E2A8CD8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769569" y="1719263"/>
            <a:ext cx="3056373" cy="327527"/>
          </a:xfrm>
        </p:spPr>
        <p:txBody>
          <a:bodyPr lIns="180000" tIns="180000" rIns="180000" bIns="0"/>
          <a:lstStyle>
            <a:lvl1pPr marL="0" indent="0">
              <a:buNone/>
              <a:defRPr sz="1200" b="1" cap="all" baseline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0" name="Pladsholder til tekst 26">
            <a:extLst>
              <a:ext uri="{FF2B5EF4-FFF2-40B4-BE49-F238E27FC236}">
                <a16:creationId xmlns:a16="http://schemas.microsoft.com/office/drawing/2014/main" id="{D605236A-C1D4-1DB4-8A96-879D89D31C9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769569" y="2046790"/>
            <a:ext cx="3056373" cy="1573025"/>
          </a:xfrm>
        </p:spPr>
        <p:txBody>
          <a:bodyPr lIns="180000" tIns="180000" rIns="180000" bIns="0"/>
          <a:lstStyle>
            <a:lvl1pPr marL="0" indent="0">
              <a:buNone/>
              <a:defRPr sz="1000" b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1" name="Pladsholder til tekst 26">
            <a:extLst>
              <a:ext uri="{FF2B5EF4-FFF2-40B4-BE49-F238E27FC236}">
                <a16:creationId xmlns:a16="http://schemas.microsoft.com/office/drawing/2014/main" id="{AB01AAD0-B5E1-CBB2-3B73-6F87693FE2C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585867" y="1719263"/>
            <a:ext cx="3056373" cy="327527"/>
          </a:xfrm>
        </p:spPr>
        <p:txBody>
          <a:bodyPr lIns="180000" tIns="180000" rIns="180000" bIns="0"/>
          <a:lstStyle>
            <a:lvl1pPr marL="0" indent="0">
              <a:buNone/>
              <a:defRPr sz="1200" b="1" cap="all" baseline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2" name="Pladsholder til tekst 26">
            <a:extLst>
              <a:ext uri="{FF2B5EF4-FFF2-40B4-BE49-F238E27FC236}">
                <a16:creationId xmlns:a16="http://schemas.microsoft.com/office/drawing/2014/main" id="{57C6670D-2E4A-26D7-AD5C-9561D67E0F3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8585867" y="2046790"/>
            <a:ext cx="3056373" cy="1573025"/>
          </a:xfrm>
        </p:spPr>
        <p:txBody>
          <a:bodyPr lIns="180000" tIns="180000" rIns="180000" bIns="0"/>
          <a:lstStyle>
            <a:lvl1pPr marL="0" indent="0">
              <a:buNone/>
              <a:defRPr sz="1000" b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3" name="Pladsholder til tekst 26">
            <a:extLst>
              <a:ext uri="{FF2B5EF4-FFF2-40B4-BE49-F238E27FC236}">
                <a16:creationId xmlns:a16="http://schemas.microsoft.com/office/drawing/2014/main" id="{7774F6DF-C4E4-BEF3-2005-42C23BCAAF4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45714" y="4039269"/>
            <a:ext cx="3056373" cy="327527"/>
          </a:xfrm>
        </p:spPr>
        <p:txBody>
          <a:bodyPr lIns="180000" tIns="180000" rIns="180000" bIns="0"/>
          <a:lstStyle>
            <a:lvl1pPr marL="0" indent="0">
              <a:buNone/>
              <a:defRPr sz="1200" b="1" cap="all" baseline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4" name="Pladsholder til tekst 26">
            <a:extLst>
              <a:ext uri="{FF2B5EF4-FFF2-40B4-BE49-F238E27FC236}">
                <a16:creationId xmlns:a16="http://schemas.microsoft.com/office/drawing/2014/main" id="{BD1C30BF-F8E1-E521-40FB-B8632ABD839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45714" y="4366796"/>
            <a:ext cx="3056373" cy="1573025"/>
          </a:xfrm>
        </p:spPr>
        <p:txBody>
          <a:bodyPr lIns="180000" tIns="180000" rIns="180000" bIns="0"/>
          <a:lstStyle>
            <a:lvl1pPr marL="0" indent="0">
              <a:buNone/>
              <a:defRPr sz="1000" b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5" name="Pladsholder til tekst 26">
            <a:extLst>
              <a:ext uri="{FF2B5EF4-FFF2-40B4-BE49-F238E27FC236}">
                <a16:creationId xmlns:a16="http://schemas.microsoft.com/office/drawing/2014/main" id="{DAD37A75-A1A5-1570-90EA-FB97E3B2C99D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4769569" y="4039269"/>
            <a:ext cx="3056374" cy="327527"/>
          </a:xfrm>
        </p:spPr>
        <p:txBody>
          <a:bodyPr lIns="180000" tIns="180000" rIns="180000" bIns="0"/>
          <a:lstStyle>
            <a:lvl1pPr marL="0" indent="0">
              <a:buNone/>
              <a:defRPr sz="1200" b="1" cap="all" baseline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sp>
        <p:nvSpPr>
          <p:cNvPr id="36" name="Pladsholder til tekst 26">
            <a:extLst>
              <a:ext uri="{FF2B5EF4-FFF2-40B4-BE49-F238E27FC236}">
                <a16:creationId xmlns:a16="http://schemas.microsoft.com/office/drawing/2014/main" id="{0B7517B4-9CB5-7818-0640-0D18BBA4572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4769569" y="4366796"/>
            <a:ext cx="3056374" cy="1573025"/>
          </a:xfrm>
        </p:spPr>
        <p:txBody>
          <a:bodyPr lIns="180000" tIns="180000" rIns="180000" bIns="0"/>
          <a:lstStyle>
            <a:lvl1pPr marL="0" indent="0">
              <a:buNone/>
              <a:defRPr sz="1000" b="0"/>
            </a:lvl1pPr>
          </a:lstStyle>
          <a:p>
            <a:pPr lvl="0"/>
            <a:r>
              <a:rPr lang="da-DK" dirty="0"/>
              <a:t>Klik for at redigere</a:t>
            </a:r>
          </a:p>
        </p:txBody>
      </p:sp>
      <p:pic>
        <p:nvPicPr>
          <p:cNvPr id="84" name="Graphic 7">
            <a:extLst>
              <a:ext uri="{FF2B5EF4-FFF2-40B4-BE49-F238E27FC236}">
                <a16:creationId xmlns:a16="http://schemas.microsoft.com/office/drawing/2014/main" id="{EB93DE8D-FCE2-D1C1-86E2-48EE766A1EE8}"/>
              </a:ext>
            </a:extLst>
          </p:cNvPr>
          <p:cNvPicPr/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6236" y="1803527"/>
            <a:ext cx="269478" cy="269478"/>
          </a:xfrm>
          <a:prstGeom prst="rect">
            <a:avLst/>
          </a:prstGeom>
        </p:spPr>
      </p:pic>
      <p:grpSp>
        <p:nvGrpSpPr>
          <p:cNvPr id="85" name="Group 52">
            <a:extLst>
              <a:ext uri="{FF2B5EF4-FFF2-40B4-BE49-F238E27FC236}">
                <a16:creationId xmlns:a16="http://schemas.microsoft.com/office/drawing/2014/main" id="{C6D1413C-1B51-F00B-60F5-81BE3355BA86}"/>
              </a:ext>
            </a:extLst>
          </p:cNvPr>
          <p:cNvGrpSpPr/>
          <p:nvPr userDrawn="1"/>
        </p:nvGrpSpPr>
        <p:grpSpPr>
          <a:xfrm>
            <a:off x="4594032" y="1803527"/>
            <a:ext cx="142458" cy="388528"/>
            <a:chOff x="12008539" y="2352400"/>
            <a:chExt cx="104778" cy="285762"/>
          </a:xfrm>
        </p:grpSpPr>
        <p:sp>
          <p:nvSpPr>
            <p:cNvPr id="86" name="Freeform: Shape 53">
              <a:extLst>
                <a:ext uri="{FF2B5EF4-FFF2-40B4-BE49-F238E27FC236}">
                  <a16:creationId xmlns:a16="http://schemas.microsoft.com/office/drawing/2014/main" id="{CF49D23D-32CB-E570-75F6-D12F26A290D9}"/>
                </a:ext>
              </a:extLst>
            </p:cNvPr>
            <p:cNvSpPr/>
            <p:nvPr/>
          </p:nvSpPr>
          <p:spPr>
            <a:xfrm>
              <a:off x="12008539" y="2419075"/>
              <a:ext cx="104778" cy="219075"/>
            </a:xfrm>
            <a:custGeom>
              <a:avLst/>
              <a:gdLst>
                <a:gd name="connsiteX0" fmla="*/ 4766 w 104778"/>
                <a:gd name="connsiteY0" fmla="*/ 219075 h 219075"/>
                <a:gd name="connsiteX1" fmla="*/ 3908 w 104778"/>
                <a:gd name="connsiteY1" fmla="*/ 218999 h 219075"/>
                <a:gd name="connsiteX2" fmla="*/ 79 w 104778"/>
                <a:gd name="connsiteY2" fmla="*/ 213465 h 219075"/>
                <a:gd name="connsiteX3" fmla="*/ 19129 w 104778"/>
                <a:gd name="connsiteY3" fmla="*/ 108690 h 219075"/>
                <a:gd name="connsiteX4" fmla="*/ 19063 w 104778"/>
                <a:gd name="connsiteY4" fmla="*/ 66199 h 219075"/>
                <a:gd name="connsiteX5" fmla="*/ 3 w 104778"/>
                <a:gd name="connsiteY5" fmla="*/ 42863 h 219075"/>
                <a:gd name="connsiteX6" fmla="*/ 3 w 104778"/>
                <a:gd name="connsiteY6" fmla="*/ 28575 h 219075"/>
                <a:gd name="connsiteX7" fmla="*/ 28578 w 104778"/>
                <a:gd name="connsiteY7" fmla="*/ 0 h 219075"/>
                <a:gd name="connsiteX8" fmla="*/ 71441 w 104778"/>
                <a:gd name="connsiteY8" fmla="*/ 0 h 219075"/>
                <a:gd name="connsiteX9" fmla="*/ 104778 w 104778"/>
                <a:gd name="connsiteY9" fmla="*/ 33338 h 219075"/>
                <a:gd name="connsiteX10" fmla="*/ 104778 w 104778"/>
                <a:gd name="connsiteY10" fmla="*/ 42863 h 219075"/>
                <a:gd name="connsiteX11" fmla="*/ 101568 w 104778"/>
                <a:gd name="connsiteY11" fmla="*/ 54797 h 219075"/>
                <a:gd name="connsiteX12" fmla="*/ 85728 w 104778"/>
                <a:gd name="connsiteY12" fmla="*/ 66189 h 219075"/>
                <a:gd name="connsiteX13" fmla="*/ 85728 w 104778"/>
                <a:gd name="connsiteY13" fmla="*/ 214313 h 219075"/>
                <a:gd name="connsiteX14" fmla="*/ 80966 w 104778"/>
                <a:gd name="connsiteY14" fmla="*/ 219075 h 219075"/>
                <a:gd name="connsiteX15" fmla="*/ 76203 w 104778"/>
                <a:gd name="connsiteY15" fmla="*/ 214313 h 219075"/>
                <a:gd name="connsiteX16" fmla="*/ 76203 w 104778"/>
                <a:gd name="connsiteY16" fmla="*/ 61913 h 219075"/>
                <a:gd name="connsiteX17" fmla="*/ 80966 w 104778"/>
                <a:gd name="connsiteY17" fmla="*/ 57150 h 219075"/>
                <a:gd name="connsiteX18" fmla="*/ 93329 w 104778"/>
                <a:gd name="connsiteY18" fmla="*/ 50016 h 219075"/>
                <a:gd name="connsiteX19" fmla="*/ 95253 w 104778"/>
                <a:gd name="connsiteY19" fmla="*/ 42863 h 219075"/>
                <a:gd name="connsiteX20" fmla="*/ 95253 w 104778"/>
                <a:gd name="connsiteY20" fmla="*/ 33338 h 219075"/>
                <a:gd name="connsiteX21" fmla="*/ 71441 w 104778"/>
                <a:gd name="connsiteY21" fmla="*/ 9525 h 219075"/>
                <a:gd name="connsiteX22" fmla="*/ 28578 w 104778"/>
                <a:gd name="connsiteY22" fmla="*/ 9525 h 219075"/>
                <a:gd name="connsiteX23" fmla="*/ 9528 w 104778"/>
                <a:gd name="connsiteY23" fmla="*/ 28575 h 219075"/>
                <a:gd name="connsiteX24" fmla="*/ 9528 w 104778"/>
                <a:gd name="connsiteY24" fmla="*/ 42863 h 219075"/>
                <a:gd name="connsiteX25" fmla="*/ 23816 w 104778"/>
                <a:gd name="connsiteY25" fmla="*/ 57150 h 219075"/>
                <a:gd name="connsiteX26" fmla="*/ 28578 w 104778"/>
                <a:gd name="connsiteY26" fmla="*/ 61913 h 219075"/>
                <a:gd name="connsiteX27" fmla="*/ 28578 w 104778"/>
                <a:gd name="connsiteY27" fmla="*/ 109538 h 219075"/>
                <a:gd name="connsiteX28" fmla="*/ 9452 w 104778"/>
                <a:gd name="connsiteY28" fmla="*/ 215160 h 219075"/>
                <a:gd name="connsiteX29" fmla="*/ 4766 w 104778"/>
                <a:gd name="connsiteY29" fmla="*/ 21907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04778" h="219075">
                  <a:moveTo>
                    <a:pt x="4766" y="219075"/>
                  </a:moveTo>
                  <a:cubicBezTo>
                    <a:pt x="4480" y="219075"/>
                    <a:pt x="4194" y="219056"/>
                    <a:pt x="3908" y="218999"/>
                  </a:cubicBezTo>
                  <a:cubicBezTo>
                    <a:pt x="1318" y="218532"/>
                    <a:pt x="-397" y="216046"/>
                    <a:pt x="79" y="213465"/>
                  </a:cubicBezTo>
                  <a:lnTo>
                    <a:pt x="19129" y="108690"/>
                  </a:lnTo>
                  <a:lnTo>
                    <a:pt x="19063" y="66199"/>
                  </a:lnTo>
                  <a:cubicBezTo>
                    <a:pt x="8195" y="63989"/>
                    <a:pt x="3" y="54369"/>
                    <a:pt x="3" y="42863"/>
                  </a:cubicBezTo>
                  <a:lnTo>
                    <a:pt x="3" y="28575"/>
                  </a:lnTo>
                  <a:cubicBezTo>
                    <a:pt x="3" y="12821"/>
                    <a:pt x="12824" y="0"/>
                    <a:pt x="28578" y="0"/>
                  </a:cubicBezTo>
                  <a:lnTo>
                    <a:pt x="71441" y="0"/>
                  </a:lnTo>
                  <a:cubicBezTo>
                    <a:pt x="89824" y="0"/>
                    <a:pt x="104778" y="14954"/>
                    <a:pt x="104778" y="33338"/>
                  </a:cubicBezTo>
                  <a:lnTo>
                    <a:pt x="104778" y="42863"/>
                  </a:lnTo>
                  <a:cubicBezTo>
                    <a:pt x="104778" y="47063"/>
                    <a:pt x="103673" y="51197"/>
                    <a:pt x="101568" y="54797"/>
                  </a:cubicBezTo>
                  <a:cubicBezTo>
                    <a:pt x="98130" y="60722"/>
                    <a:pt x="92310" y="64837"/>
                    <a:pt x="85728" y="66189"/>
                  </a:cubicBezTo>
                  <a:lnTo>
                    <a:pt x="85728" y="214313"/>
                  </a:lnTo>
                  <a:cubicBezTo>
                    <a:pt x="85728" y="216941"/>
                    <a:pt x="83595" y="219075"/>
                    <a:pt x="80966" y="219075"/>
                  </a:cubicBezTo>
                  <a:cubicBezTo>
                    <a:pt x="78337" y="219075"/>
                    <a:pt x="76203" y="216941"/>
                    <a:pt x="76203" y="214313"/>
                  </a:cubicBezTo>
                  <a:lnTo>
                    <a:pt x="76203" y="61913"/>
                  </a:lnTo>
                  <a:cubicBezTo>
                    <a:pt x="76203" y="59284"/>
                    <a:pt x="78337" y="57150"/>
                    <a:pt x="80966" y="57150"/>
                  </a:cubicBezTo>
                  <a:cubicBezTo>
                    <a:pt x="86043" y="57150"/>
                    <a:pt x="90786" y="54416"/>
                    <a:pt x="93329" y="50016"/>
                  </a:cubicBezTo>
                  <a:cubicBezTo>
                    <a:pt x="94586" y="47854"/>
                    <a:pt x="95253" y="45387"/>
                    <a:pt x="95253" y="42863"/>
                  </a:cubicBezTo>
                  <a:lnTo>
                    <a:pt x="95253" y="33338"/>
                  </a:lnTo>
                  <a:cubicBezTo>
                    <a:pt x="95253" y="20212"/>
                    <a:pt x="84566" y="9525"/>
                    <a:pt x="71441" y="9525"/>
                  </a:cubicBezTo>
                  <a:lnTo>
                    <a:pt x="28578" y="9525"/>
                  </a:lnTo>
                  <a:cubicBezTo>
                    <a:pt x="18072" y="9525"/>
                    <a:pt x="9528" y="18069"/>
                    <a:pt x="9528" y="28575"/>
                  </a:cubicBezTo>
                  <a:lnTo>
                    <a:pt x="9528" y="42863"/>
                  </a:lnTo>
                  <a:cubicBezTo>
                    <a:pt x="9528" y="50740"/>
                    <a:pt x="15939" y="57150"/>
                    <a:pt x="23816" y="57150"/>
                  </a:cubicBezTo>
                  <a:cubicBezTo>
                    <a:pt x="26445" y="57150"/>
                    <a:pt x="28578" y="59284"/>
                    <a:pt x="28578" y="61913"/>
                  </a:cubicBezTo>
                  <a:lnTo>
                    <a:pt x="28578" y="109538"/>
                  </a:lnTo>
                  <a:lnTo>
                    <a:pt x="9452" y="215160"/>
                  </a:lnTo>
                  <a:cubicBezTo>
                    <a:pt x="9033" y="217465"/>
                    <a:pt x="7033" y="219075"/>
                    <a:pt x="4766" y="219075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54">
              <a:extLst>
                <a:ext uri="{FF2B5EF4-FFF2-40B4-BE49-F238E27FC236}">
                  <a16:creationId xmlns:a16="http://schemas.microsoft.com/office/drawing/2014/main" id="{788F51B3-D880-E19A-2131-CDCC7D3F9C87}"/>
                </a:ext>
              </a:extLst>
            </p:cNvPr>
            <p:cNvSpPr/>
            <p:nvPr/>
          </p:nvSpPr>
          <p:spPr>
            <a:xfrm>
              <a:off x="12032355" y="2352400"/>
              <a:ext cx="57150" cy="57150"/>
            </a:xfrm>
            <a:custGeom>
              <a:avLst/>
              <a:gdLst>
                <a:gd name="connsiteX0" fmla="*/ 28575 w 57150"/>
                <a:gd name="connsiteY0" fmla="*/ 57150 h 57150"/>
                <a:gd name="connsiteX1" fmla="*/ 0 w 57150"/>
                <a:gd name="connsiteY1" fmla="*/ 28575 h 57150"/>
                <a:gd name="connsiteX2" fmla="*/ 28575 w 57150"/>
                <a:gd name="connsiteY2" fmla="*/ 0 h 57150"/>
                <a:gd name="connsiteX3" fmla="*/ 57150 w 57150"/>
                <a:gd name="connsiteY3" fmla="*/ 28575 h 57150"/>
                <a:gd name="connsiteX4" fmla="*/ 28575 w 57150"/>
                <a:gd name="connsiteY4" fmla="*/ 57150 h 57150"/>
                <a:gd name="connsiteX5" fmla="*/ 28575 w 57150"/>
                <a:gd name="connsiteY5" fmla="*/ 9525 h 57150"/>
                <a:gd name="connsiteX6" fmla="*/ 9525 w 57150"/>
                <a:gd name="connsiteY6" fmla="*/ 28575 h 57150"/>
                <a:gd name="connsiteX7" fmla="*/ 28575 w 57150"/>
                <a:gd name="connsiteY7" fmla="*/ 47625 h 57150"/>
                <a:gd name="connsiteX8" fmla="*/ 47625 w 57150"/>
                <a:gd name="connsiteY8" fmla="*/ 28575 h 57150"/>
                <a:gd name="connsiteX9" fmla="*/ 28575 w 57150"/>
                <a:gd name="connsiteY9" fmla="*/ 952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7150" h="57150">
                  <a:moveTo>
                    <a:pt x="28575" y="57150"/>
                  </a:moveTo>
                  <a:cubicBezTo>
                    <a:pt x="12821" y="57150"/>
                    <a:pt x="0" y="44329"/>
                    <a:pt x="0" y="28575"/>
                  </a:cubicBezTo>
                  <a:cubicBezTo>
                    <a:pt x="0" y="12821"/>
                    <a:pt x="12821" y="0"/>
                    <a:pt x="28575" y="0"/>
                  </a:cubicBezTo>
                  <a:cubicBezTo>
                    <a:pt x="44329" y="0"/>
                    <a:pt x="57150" y="12821"/>
                    <a:pt x="57150" y="28575"/>
                  </a:cubicBezTo>
                  <a:cubicBezTo>
                    <a:pt x="57150" y="44329"/>
                    <a:pt x="44329" y="57150"/>
                    <a:pt x="28575" y="57150"/>
                  </a:cubicBezTo>
                  <a:close/>
                  <a:moveTo>
                    <a:pt x="28575" y="9525"/>
                  </a:moveTo>
                  <a:cubicBezTo>
                    <a:pt x="18059" y="9525"/>
                    <a:pt x="9525" y="18069"/>
                    <a:pt x="9525" y="28575"/>
                  </a:cubicBezTo>
                  <a:cubicBezTo>
                    <a:pt x="9525" y="39081"/>
                    <a:pt x="18059" y="47625"/>
                    <a:pt x="28575" y="47625"/>
                  </a:cubicBezTo>
                  <a:cubicBezTo>
                    <a:pt x="39091" y="47625"/>
                    <a:pt x="47625" y="39081"/>
                    <a:pt x="47625" y="28575"/>
                  </a:cubicBezTo>
                  <a:cubicBezTo>
                    <a:pt x="47625" y="18069"/>
                    <a:pt x="39091" y="9525"/>
                    <a:pt x="28575" y="9525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72">
              <a:extLst>
                <a:ext uri="{FF2B5EF4-FFF2-40B4-BE49-F238E27FC236}">
                  <a16:creationId xmlns:a16="http://schemas.microsoft.com/office/drawing/2014/main" id="{EB255229-6701-7C0D-5444-1B4667CA55BF}"/>
                </a:ext>
              </a:extLst>
            </p:cNvPr>
            <p:cNvSpPr/>
            <p:nvPr/>
          </p:nvSpPr>
          <p:spPr>
            <a:xfrm>
              <a:off x="12027593" y="2445925"/>
              <a:ext cx="66675" cy="25536"/>
            </a:xfrm>
            <a:custGeom>
              <a:avLst/>
              <a:gdLst>
                <a:gd name="connsiteX0" fmla="*/ 61913 w 66675"/>
                <a:gd name="connsiteY0" fmla="*/ 25537 h 25536"/>
                <a:gd name="connsiteX1" fmla="*/ 57150 w 66675"/>
                <a:gd name="connsiteY1" fmla="*/ 20774 h 25536"/>
                <a:gd name="connsiteX2" fmla="*/ 57150 w 66675"/>
                <a:gd name="connsiteY2" fmla="*/ 17736 h 25536"/>
                <a:gd name="connsiteX3" fmla="*/ 55464 w 66675"/>
                <a:gd name="connsiteY3" fmla="*/ 14097 h 25536"/>
                <a:gd name="connsiteX4" fmla="*/ 51606 w 66675"/>
                <a:gd name="connsiteY4" fmla="*/ 13040 h 25536"/>
                <a:gd name="connsiteX5" fmla="*/ 16640 w 66675"/>
                <a:gd name="connsiteY5" fmla="*/ 18859 h 25536"/>
                <a:gd name="connsiteX6" fmla="*/ 5058 w 66675"/>
                <a:gd name="connsiteY6" fmla="*/ 15678 h 25536"/>
                <a:gd name="connsiteX7" fmla="*/ 0 w 66675"/>
                <a:gd name="connsiteY7" fmla="*/ 4763 h 25536"/>
                <a:gd name="connsiteX8" fmla="*/ 4763 w 66675"/>
                <a:gd name="connsiteY8" fmla="*/ 0 h 25536"/>
                <a:gd name="connsiteX9" fmla="*/ 9525 w 66675"/>
                <a:gd name="connsiteY9" fmla="*/ 4763 h 25536"/>
                <a:gd name="connsiteX10" fmla="*/ 11211 w 66675"/>
                <a:gd name="connsiteY10" fmla="*/ 8401 h 25536"/>
                <a:gd name="connsiteX11" fmla="*/ 15069 w 66675"/>
                <a:gd name="connsiteY11" fmla="*/ 9458 h 25536"/>
                <a:gd name="connsiteX12" fmla="*/ 50035 w 66675"/>
                <a:gd name="connsiteY12" fmla="*/ 3639 h 25536"/>
                <a:gd name="connsiteX13" fmla="*/ 61617 w 66675"/>
                <a:gd name="connsiteY13" fmla="*/ 6820 h 25536"/>
                <a:gd name="connsiteX14" fmla="*/ 66675 w 66675"/>
                <a:gd name="connsiteY14" fmla="*/ 17736 h 25536"/>
                <a:gd name="connsiteX15" fmla="*/ 66675 w 66675"/>
                <a:gd name="connsiteY15" fmla="*/ 20774 h 25536"/>
                <a:gd name="connsiteX16" fmla="*/ 61913 w 66675"/>
                <a:gd name="connsiteY16" fmla="*/ 25537 h 25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25536">
                  <a:moveTo>
                    <a:pt x="61913" y="25537"/>
                  </a:moveTo>
                  <a:cubicBezTo>
                    <a:pt x="59284" y="25537"/>
                    <a:pt x="57150" y="23403"/>
                    <a:pt x="57150" y="20774"/>
                  </a:cubicBezTo>
                  <a:lnTo>
                    <a:pt x="57150" y="17736"/>
                  </a:lnTo>
                  <a:cubicBezTo>
                    <a:pt x="57150" y="16307"/>
                    <a:pt x="56550" y="15021"/>
                    <a:pt x="55464" y="14097"/>
                  </a:cubicBezTo>
                  <a:cubicBezTo>
                    <a:pt x="54378" y="13173"/>
                    <a:pt x="53007" y="12792"/>
                    <a:pt x="51606" y="13040"/>
                  </a:cubicBezTo>
                  <a:lnTo>
                    <a:pt x="16640" y="18859"/>
                  </a:lnTo>
                  <a:cubicBezTo>
                    <a:pt x="12487" y="19555"/>
                    <a:pt x="8277" y="18393"/>
                    <a:pt x="5058" y="15678"/>
                  </a:cubicBezTo>
                  <a:cubicBezTo>
                    <a:pt x="1838" y="12964"/>
                    <a:pt x="0" y="8982"/>
                    <a:pt x="0" y="4763"/>
                  </a:cubicBezTo>
                  <a:cubicBezTo>
                    <a:pt x="0" y="2134"/>
                    <a:pt x="2134" y="0"/>
                    <a:pt x="4763" y="0"/>
                  </a:cubicBezTo>
                  <a:cubicBezTo>
                    <a:pt x="7391" y="0"/>
                    <a:pt x="9525" y="2134"/>
                    <a:pt x="9525" y="4763"/>
                  </a:cubicBezTo>
                  <a:cubicBezTo>
                    <a:pt x="9525" y="6191"/>
                    <a:pt x="10125" y="7477"/>
                    <a:pt x="11211" y="8401"/>
                  </a:cubicBezTo>
                  <a:cubicBezTo>
                    <a:pt x="12297" y="9325"/>
                    <a:pt x="13668" y="9696"/>
                    <a:pt x="15069" y="9458"/>
                  </a:cubicBezTo>
                  <a:lnTo>
                    <a:pt x="50035" y="3639"/>
                  </a:lnTo>
                  <a:cubicBezTo>
                    <a:pt x="54169" y="2943"/>
                    <a:pt x="58407" y="4105"/>
                    <a:pt x="61617" y="6820"/>
                  </a:cubicBezTo>
                  <a:cubicBezTo>
                    <a:pt x="64837" y="9544"/>
                    <a:pt x="66675" y="13516"/>
                    <a:pt x="66675" y="17736"/>
                  </a:cubicBezTo>
                  <a:lnTo>
                    <a:pt x="66675" y="20774"/>
                  </a:lnTo>
                  <a:cubicBezTo>
                    <a:pt x="66675" y="23403"/>
                    <a:pt x="64541" y="25537"/>
                    <a:pt x="61913" y="25537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73">
              <a:extLst>
                <a:ext uri="{FF2B5EF4-FFF2-40B4-BE49-F238E27FC236}">
                  <a16:creationId xmlns:a16="http://schemas.microsoft.com/office/drawing/2014/main" id="{37FB7753-023A-9EE6-9A05-4EC118B6EA1F}"/>
                </a:ext>
              </a:extLst>
            </p:cNvPr>
            <p:cNvSpPr/>
            <p:nvPr/>
          </p:nvSpPr>
          <p:spPr>
            <a:xfrm>
              <a:off x="12027588" y="2519090"/>
              <a:ext cx="47628" cy="119072"/>
            </a:xfrm>
            <a:custGeom>
              <a:avLst/>
              <a:gdLst>
                <a:gd name="connsiteX0" fmla="*/ 4767 w 47628"/>
                <a:gd name="connsiteY0" fmla="*/ 119060 h 119072"/>
                <a:gd name="connsiteX1" fmla="*/ 3567 w 47628"/>
                <a:gd name="connsiteY1" fmla="*/ 118907 h 119072"/>
                <a:gd name="connsiteX2" fmla="*/ 157 w 47628"/>
                <a:gd name="connsiteY2" fmla="*/ 113097 h 119072"/>
                <a:gd name="connsiteX3" fmla="*/ 28732 w 47628"/>
                <a:gd name="connsiteY3" fmla="*/ 3560 h 119072"/>
                <a:gd name="connsiteX4" fmla="*/ 33742 w 47628"/>
                <a:gd name="connsiteY4" fmla="*/ 16 h 119072"/>
                <a:gd name="connsiteX5" fmla="*/ 38085 w 47628"/>
                <a:gd name="connsiteY5" fmla="*/ 4350 h 119072"/>
                <a:gd name="connsiteX6" fmla="*/ 47610 w 47628"/>
                <a:gd name="connsiteY6" fmla="*/ 113888 h 119072"/>
                <a:gd name="connsiteX7" fmla="*/ 43276 w 47628"/>
                <a:gd name="connsiteY7" fmla="*/ 119050 h 119072"/>
                <a:gd name="connsiteX8" fmla="*/ 38114 w 47628"/>
                <a:gd name="connsiteY8" fmla="*/ 114716 h 119072"/>
                <a:gd name="connsiteX9" fmla="*/ 30979 w 47628"/>
                <a:gd name="connsiteY9" fmla="*/ 32658 h 119072"/>
                <a:gd name="connsiteX10" fmla="*/ 9367 w 47628"/>
                <a:gd name="connsiteY10" fmla="*/ 115497 h 119072"/>
                <a:gd name="connsiteX11" fmla="*/ 4767 w 47628"/>
                <a:gd name="connsiteY11" fmla="*/ 119060 h 1190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28" h="119072">
                  <a:moveTo>
                    <a:pt x="4767" y="119060"/>
                  </a:moveTo>
                  <a:cubicBezTo>
                    <a:pt x="4367" y="119060"/>
                    <a:pt x="3967" y="119012"/>
                    <a:pt x="3567" y="118907"/>
                  </a:cubicBezTo>
                  <a:cubicBezTo>
                    <a:pt x="1014" y="118241"/>
                    <a:pt x="-510" y="115640"/>
                    <a:pt x="157" y="113097"/>
                  </a:cubicBezTo>
                  <a:lnTo>
                    <a:pt x="28732" y="3560"/>
                  </a:lnTo>
                  <a:cubicBezTo>
                    <a:pt x="29322" y="1321"/>
                    <a:pt x="31503" y="-174"/>
                    <a:pt x="33742" y="16"/>
                  </a:cubicBezTo>
                  <a:cubicBezTo>
                    <a:pt x="36056" y="216"/>
                    <a:pt x="37885" y="2036"/>
                    <a:pt x="38085" y="4350"/>
                  </a:cubicBezTo>
                  <a:lnTo>
                    <a:pt x="47610" y="113888"/>
                  </a:lnTo>
                  <a:cubicBezTo>
                    <a:pt x="47839" y="116507"/>
                    <a:pt x="45896" y="118822"/>
                    <a:pt x="43276" y="119050"/>
                  </a:cubicBezTo>
                  <a:cubicBezTo>
                    <a:pt x="40628" y="119307"/>
                    <a:pt x="38342" y="117336"/>
                    <a:pt x="38114" y="114716"/>
                  </a:cubicBezTo>
                  <a:lnTo>
                    <a:pt x="30979" y="32658"/>
                  </a:lnTo>
                  <a:lnTo>
                    <a:pt x="9367" y="115497"/>
                  </a:lnTo>
                  <a:cubicBezTo>
                    <a:pt x="8815" y="117641"/>
                    <a:pt x="6881" y="119060"/>
                    <a:pt x="4767" y="119060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74">
              <a:extLst>
                <a:ext uri="{FF2B5EF4-FFF2-40B4-BE49-F238E27FC236}">
                  <a16:creationId xmlns:a16="http://schemas.microsoft.com/office/drawing/2014/main" id="{C612855A-7155-DB0E-D355-48E363F233CF}"/>
                </a:ext>
              </a:extLst>
            </p:cNvPr>
            <p:cNvSpPr/>
            <p:nvPr/>
          </p:nvSpPr>
          <p:spPr>
            <a:xfrm>
              <a:off x="12046643" y="2476225"/>
              <a:ext cx="47625" cy="9525"/>
            </a:xfrm>
            <a:custGeom>
              <a:avLst/>
              <a:gdLst>
                <a:gd name="connsiteX0" fmla="*/ 42863 w 47625"/>
                <a:gd name="connsiteY0" fmla="*/ 9525 h 9525"/>
                <a:gd name="connsiteX1" fmla="*/ 4763 w 47625"/>
                <a:gd name="connsiteY1" fmla="*/ 9525 h 9525"/>
                <a:gd name="connsiteX2" fmla="*/ 0 w 47625"/>
                <a:gd name="connsiteY2" fmla="*/ 4763 h 9525"/>
                <a:gd name="connsiteX3" fmla="*/ 4763 w 47625"/>
                <a:gd name="connsiteY3" fmla="*/ 0 h 9525"/>
                <a:gd name="connsiteX4" fmla="*/ 42863 w 47625"/>
                <a:gd name="connsiteY4" fmla="*/ 0 h 9525"/>
                <a:gd name="connsiteX5" fmla="*/ 47625 w 47625"/>
                <a:gd name="connsiteY5" fmla="*/ 4763 h 9525"/>
                <a:gd name="connsiteX6" fmla="*/ 42863 w 47625"/>
                <a:gd name="connsiteY6" fmla="*/ 9525 h 9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9525">
                  <a:moveTo>
                    <a:pt x="42863" y="9525"/>
                  </a:moveTo>
                  <a:lnTo>
                    <a:pt x="4763" y="9525"/>
                  </a:lnTo>
                  <a:cubicBezTo>
                    <a:pt x="2134" y="9525"/>
                    <a:pt x="0" y="7391"/>
                    <a:pt x="0" y="4763"/>
                  </a:cubicBezTo>
                  <a:cubicBezTo>
                    <a:pt x="0" y="2134"/>
                    <a:pt x="2134" y="0"/>
                    <a:pt x="4763" y="0"/>
                  </a:cubicBezTo>
                  <a:lnTo>
                    <a:pt x="42863" y="0"/>
                  </a:lnTo>
                  <a:cubicBezTo>
                    <a:pt x="45491" y="0"/>
                    <a:pt x="47625" y="2134"/>
                    <a:pt x="47625" y="4763"/>
                  </a:cubicBezTo>
                  <a:cubicBezTo>
                    <a:pt x="47625" y="7391"/>
                    <a:pt x="45491" y="9525"/>
                    <a:pt x="42863" y="9525"/>
                  </a:cubicBezTo>
                  <a:close/>
                </a:path>
              </a:pathLst>
            </a:custGeom>
            <a:solidFill>
              <a:srgbClr val="2632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102" name="Graphic 33">
            <a:extLst>
              <a:ext uri="{FF2B5EF4-FFF2-40B4-BE49-F238E27FC236}">
                <a16:creationId xmlns:a16="http://schemas.microsoft.com/office/drawing/2014/main" id="{00730890-A8E8-FB18-FF37-CA4AB972CB0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97511" y="1817700"/>
            <a:ext cx="305034" cy="305034"/>
          </a:xfrm>
          <a:prstGeom prst="rect">
            <a:avLst/>
          </a:prstGeom>
        </p:spPr>
      </p:pic>
      <p:pic>
        <p:nvPicPr>
          <p:cNvPr id="103" name="Graphic 31">
            <a:extLst>
              <a:ext uri="{FF2B5EF4-FFF2-40B4-BE49-F238E27FC236}">
                <a16:creationId xmlns:a16="http://schemas.microsoft.com/office/drawing/2014/main" id="{EDFF1F2A-9F93-3FBB-DBC1-42B1AC83EF7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5611" y="4137569"/>
            <a:ext cx="293924" cy="293924"/>
          </a:xfrm>
          <a:prstGeom prst="rect">
            <a:avLst/>
          </a:prstGeom>
        </p:spPr>
      </p:pic>
      <p:pic>
        <p:nvPicPr>
          <p:cNvPr id="104" name="Graphic 83">
            <a:extLst>
              <a:ext uri="{FF2B5EF4-FFF2-40B4-BE49-F238E27FC236}">
                <a16:creationId xmlns:a16="http://schemas.microsoft.com/office/drawing/2014/main" id="{E38FA7F2-9D76-018B-E42E-24FD5E3AEAF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499499" y="4137569"/>
            <a:ext cx="268960" cy="268960"/>
          </a:xfrm>
          <a:prstGeom prst="rect">
            <a:avLst/>
          </a:prstGeom>
        </p:spPr>
      </p:pic>
      <p:sp>
        <p:nvSpPr>
          <p:cNvPr id="2" name="Pladsholder til tekst 5">
            <a:extLst>
              <a:ext uri="{FF2B5EF4-FFF2-40B4-BE49-F238E27FC236}">
                <a16:creationId xmlns:a16="http://schemas.microsoft.com/office/drawing/2014/main" id="{287FC235-048C-CE41-B1AA-382EAA55CA1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0" y="6274800"/>
            <a:ext cx="12193200" cy="583200"/>
          </a:xfrm>
          <a:blipFill>
            <a:blip r:embed="rId9"/>
            <a:stretch>
              <a:fillRect/>
            </a:stretch>
          </a:blipFill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da-DK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49019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guide" hidden="1">
            <a:extLst>
              <a:ext uri="{FF2B5EF4-FFF2-40B4-BE49-F238E27FC236}">
                <a16:creationId xmlns:a16="http://schemas.microsoft.com/office/drawing/2014/main" id="{E916A947-EC5C-4242-8655-032830BDEAF9}"/>
              </a:ext>
            </a:extLst>
          </p:cNvPr>
          <p:cNvGrpSpPr/>
          <p:nvPr userDrawn="1"/>
        </p:nvGrpSpPr>
        <p:grpSpPr>
          <a:xfrm>
            <a:off x="539999" y="540000"/>
            <a:ext cx="11113201" cy="5778000"/>
            <a:chOff x="539999" y="540000"/>
            <a:chExt cx="11113201" cy="577800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9B3351A-3BAA-4DEC-BF8E-D9F7FDF57519}"/>
                </a:ext>
              </a:extLst>
            </p:cNvPr>
            <p:cNvSpPr/>
            <p:nvPr userDrawn="1"/>
          </p:nvSpPr>
          <p:spPr>
            <a:xfrm>
              <a:off x="1134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5E9D41-1BA5-4106-8DB7-2C3C41B6E7B4}"/>
                </a:ext>
              </a:extLst>
            </p:cNvPr>
            <p:cNvSpPr/>
            <p:nvPr userDrawn="1"/>
          </p:nvSpPr>
          <p:spPr>
            <a:xfrm>
              <a:off x="540000" y="540000"/>
              <a:ext cx="111132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94970E2-A56D-41C0-98C6-AFB04C85706E}"/>
                </a:ext>
              </a:extLst>
            </p:cNvPr>
            <p:cNvSpPr/>
            <p:nvPr userDrawn="1"/>
          </p:nvSpPr>
          <p:spPr>
            <a:xfrm>
              <a:off x="540000" y="1708150"/>
              <a:ext cx="11113200" cy="4609850"/>
            </a:xfrm>
            <a:prstGeom prst="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F2D4B57-761D-4AE7-82B8-1969B49F043C}"/>
                </a:ext>
              </a:extLst>
            </p:cNvPr>
            <p:cNvSpPr/>
            <p:nvPr userDrawn="1"/>
          </p:nvSpPr>
          <p:spPr>
            <a:xfrm>
              <a:off x="2090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5A58408-863E-4057-B973-D9F0E8598612}"/>
                </a:ext>
              </a:extLst>
            </p:cNvPr>
            <p:cNvSpPr/>
            <p:nvPr userDrawn="1"/>
          </p:nvSpPr>
          <p:spPr>
            <a:xfrm>
              <a:off x="3046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CEC6707-9BBF-4933-83D4-59FB26E98AE9}"/>
                </a:ext>
              </a:extLst>
            </p:cNvPr>
            <p:cNvSpPr/>
            <p:nvPr userDrawn="1"/>
          </p:nvSpPr>
          <p:spPr>
            <a:xfrm>
              <a:off x="4002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B8ED325-7705-4DAA-98E9-C8656F1E12BF}"/>
                </a:ext>
              </a:extLst>
            </p:cNvPr>
            <p:cNvSpPr/>
            <p:nvPr userDrawn="1"/>
          </p:nvSpPr>
          <p:spPr>
            <a:xfrm>
              <a:off x="4958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0CDF467-BC65-465E-A8DD-06558EFE0E95}"/>
                </a:ext>
              </a:extLst>
            </p:cNvPr>
            <p:cNvSpPr/>
            <p:nvPr userDrawn="1"/>
          </p:nvSpPr>
          <p:spPr>
            <a:xfrm>
              <a:off x="5914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5BB7604-6372-40B1-943E-DDD25E355797}"/>
                </a:ext>
              </a:extLst>
            </p:cNvPr>
            <p:cNvSpPr/>
            <p:nvPr userDrawn="1"/>
          </p:nvSpPr>
          <p:spPr>
            <a:xfrm>
              <a:off x="6870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005D9BC-9AC3-4C61-9DDB-CE0DF6FA604C}"/>
                </a:ext>
              </a:extLst>
            </p:cNvPr>
            <p:cNvSpPr/>
            <p:nvPr userDrawn="1"/>
          </p:nvSpPr>
          <p:spPr>
            <a:xfrm>
              <a:off x="7826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79558FF-991B-429B-9C78-9683EE120117}"/>
                </a:ext>
              </a:extLst>
            </p:cNvPr>
            <p:cNvSpPr/>
            <p:nvPr userDrawn="1"/>
          </p:nvSpPr>
          <p:spPr>
            <a:xfrm>
              <a:off x="8782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711788A-09CE-4E03-B11C-02D1E319C6D4}"/>
                </a:ext>
              </a:extLst>
            </p:cNvPr>
            <p:cNvSpPr/>
            <p:nvPr userDrawn="1"/>
          </p:nvSpPr>
          <p:spPr>
            <a:xfrm>
              <a:off x="9738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19FB212-9592-47FA-AAE3-147E27F4DBEC}"/>
                </a:ext>
              </a:extLst>
            </p:cNvPr>
            <p:cNvSpPr/>
            <p:nvPr userDrawn="1"/>
          </p:nvSpPr>
          <p:spPr>
            <a:xfrm>
              <a:off x="10694775" y="540000"/>
              <a:ext cx="360000" cy="5778000"/>
            </a:xfrm>
            <a:prstGeom prst="rect">
              <a:avLst/>
            </a:prstGeom>
            <a:noFill/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E3374A3-6E36-4EC6-B683-40D983542464}"/>
                </a:ext>
              </a:extLst>
            </p:cNvPr>
            <p:cNvSpPr/>
            <p:nvPr userDrawn="1"/>
          </p:nvSpPr>
          <p:spPr>
            <a:xfrm>
              <a:off x="539999" y="5958000"/>
              <a:ext cx="11113200" cy="360000"/>
            </a:xfrm>
            <a:prstGeom prst="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907DBC6-C2C8-413D-B8A0-6FCA9A00363E}"/>
                </a:ext>
              </a:extLst>
            </p:cNvPr>
            <p:cNvSpPr/>
            <p:nvPr userDrawn="1"/>
          </p:nvSpPr>
          <p:spPr>
            <a:xfrm>
              <a:off x="539999" y="5598000"/>
              <a:ext cx="11113200" cy="720000"/>
            </a:xfrm>
            <a:prstGeom prst="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72000" bIns="36000" rtlCol="0" anchor="ctr"/>
            <a:lstStyle/>
            <a:p>
              <a:pPr algn="ctr"/>
              <a:endParaRPr lang="da-DK" sz="2000" noProof="0" dirty="0" err="1"/>
            </a:p>
          </p:txBody>
        </p:sp>
      </p:grp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C9392247-CE23-49BB-A39E-64C7575BE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540000"/>
            <a:ext cx="9558088" cy="93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a-DK" dirty="0"/>
              <a:t>Klik for at indsætte tekst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999" y="1710000"/>
            <a:ext cx="11113200" cy="424788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a-DK" noProof="0" dirty="0"/>
              <a:t>Niveau 1 (Enter+TAB for næste tekst niveau, SHIFT+TAB for at gå tilbage i niveauer)</a:t>
            </a:r>
          </a:p>
          <a:p>
            <a:pPr lvl="1"/>
            <a:r>
              <a:rPr lang="da-DK" noProof="0" dirty="0"/>
              <a:t>Niveau 2</a:t>
            </a:r>
          </a:p>
          <a:p>
            <a:pPr lvl="2"/>
            <a:r>
              <a:rPr lang="da-DK" noProof="0" dirty="0"/>
              <a:t>Niveau 3</a:t>
            </a:r>
          </a:p>
          <a:p>
            <a:pPr lvl="3"/>
            <a:r>
              <a:rPr lang="da-DK" noProof="0" dirty="0"/>
              <a:t>Niveau 4, Overskrift</a:t>
            </a:r>
          </a:p>
          <a:p>
            <a:pPr lvl="4"/>
            <a:r>
              <a:rPr lang="da-DK" noProof="0" dirty="0"/>
              <a:t>Niveau 5, Brødtekst</a:t>
            </a:r>
          </a:p>
          <a:p>
            <a:pPr lvl="5"/>
            <a:r>
              <a:rPr lang="da-DK" noProof="0" dirty="0"/>
              <a:t>Niveau 6</a:t>
            </a:r>
          </a:p>
          <a:p>
            <a:pPr lvl="6"/>
            <a:r>
              <a:rPr lang="da-DK" noProof="0" dirty="0"/>
              <a:t>Niveau 7, lille overskrift</a:t>
            </a:r>
          </a:p>
          <a:p>
            <a:pPr lvl="7"/>
            <a:r>
              <a:rPr lang="da-DK" noProof="0" dirty="0"/>
              <a:t>Niveau 8, lille brødtekst</a:t>
            </a:r>
          </a:p>
          <a:p>
            <a:pPr lvl="8"/>
            <a:r>
              <a:rPr lang="da-DK" noProof="0" dirty="0"/>
              <a:t>Niveau 9, Infografik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53762" y="6228000"/>
            <a:ext cx="599437" cy="1152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rgbClr val="186A32"/>
                </a:solidFill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DAF2562-DFA4-49A4-9C2A-FBAD02376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0000" y="6228000"/>
            <a:ext cx="598237" cy="1152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rgbClr val="186A32"/>
                </a:solidFill>
              </a:defRPr>
            </a:lvl1pPr>
          </a:lstStyle>
          <a:p>
            <a:fld id="{86F58875-A4D5-4A0A-BF68-0651AAA635C5}" type="datetime3">
              <a:rPr lang="da-DK" smtClean="0"/>
              <a:pPr/>
              <a:t>03.08.2026</a:t>
            </a:fld>
            <a:endParaRPr lang="da-DK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397FDF-4480-4092-8EF3-23AF214F48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7600" y="6228000"/>
            <a:ext cx="9556163" cy="1152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 cap="all" baseline="0">
                <a:solidFill>
                  <a:srgbClr val="186A32"/>
                </a:solidFill>
              </a:defRPr>
            </a:lvl1pPr>
          </a:lstStyle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0999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815" r:id="rId2"/>
    <p:sldLayoutId id="2147483818" r:id="rId3"/>
    <p:sldLayoutId id="2147483730" r:id="rId4"/>
    <p:sldLayoutId id="2147483784" r:id="rId5"/>
    <p:sldLayoutId id="2147483785" r:id="rId6"/>
    <p:sldLayoutId id="2147483786" r:id="rId7"/>
    <p:sldLayoutId id="2147483811" r:id="rId8"/>
    <p:sldLayoutId id="2147483813" r:id="rId9"/>
    <p:sldLayoutId id="2147483763" r:id="rId10"/>
    <p:sldLayoutId id="2147483787" r:id="rId11"/>
    <p:sldLayoutId id="2147483819" r:id="rId12"/>
    <p:sldLayoutId id="2147483788" r:id="rId13"/>
    <p:sldLayoutId id="2147483810" r:id="rId14"/>
    <p:sldLayoutId id="2147483820" r:id="rId15"/>
    <p:sldLayoutId id="2147483798" r:id="rId16"/>
    <p:sldLayoutId id="2147483731" r:id="rId17"/>
    <p:sldLayoutId id="2147483817" r:id="rId18"/>
    <p:sldLayoutId id="2147483800" r:id="rId19"/>
    <p:sldLayoutId id="2147483816" r:id="rId20"/>
    <p:sldLayoutId id="2147483797" r:id="rId21"/>
    <p:sldLayoutId id="2147483801" r:id="rId22"/>
    <p:sldLayoutId id="2147483768" r:id="rId23"/>
    <p:sldLayoutId id="2147483790" r:id="rId24"/>
    <p:sldLayoutId id="2147483791" r:id="rId25"/>
    <p:sldLayoutId id="2147483793" r:id="rId26"/>
    <p:sldLayoutId id="2147483814" r:id="rId27"/>
    <p:sldLayoutId id="2147483794" r:id="rId28"/>
    <p:sldLayoutId id="2147483732" r:id="rId29"/>
    <p:sldLayoutId id="2147483795" r:id="rId30"/>
    <p:sldLayoutId id="2147483812" r:id="rId31"/>
    <p:sldLayoutId id="2147483755" r:id="rId32"/>
    <p:sldLayoutId id="2147483796" r:id="rId33"/>
    <p:sldLayoutId id="2147483767" r:id="rId34"/>
    <p:sldLayoutId id="2147483806" r:id="rId35"/>
    <p:sldLayoutId id="2147483799" r:id="rId36"/>
    <p:sldLayoutId id="2147483807" r:id="rId37"/>
    <p:sldLayoutId id="2147483802" r:id="rId38"/>
    <p:sldLayoutId id="2147483805" r:id="rId39"/>
    <p:sldLayoutId id="2147483803" r:id="rId40"/>
    <p:sldLayoutId id="2147483804" r:id="rId41"/>
    <p:sldLayoutId id="2147483809" r:id="rId42"/>
    <p:sldLayoutId id="2147483808" r:id="rId43"/>
    <p:sldLayoutId id="2147483771" r:id="rId44"/>
    <p:sldLayoutId id="2147483753" r:id="rId45"/>
  </p:sldLayoutIdLst>
  <p:hf hdr="0"/>
  <p:txStyles>
    <p:titleStyle>
      <a:lvl1pPr algn="l" defTabSz="914400" rtl="0" eaLnBrk="1" latinLnBrk="0" hangingPunct="1">
        <a:lnSpc>
          <a:spcPct val="93000"/>
        </a:lnSpc>
        <a:spcBef>
          <a:spcPct val="0"/>
        </a:spcBef>
        <a:buNone/>
        <a:defRPr sz="2800" b="1" kern="1200" cap="all" spc="50" baseline="0">
          <a:solidFill>
            <a:srgbClr val="186A32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800" kern="1200">
          <a:solidFill>
            <a:srgbClr val="186A32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rgbClr val="186A32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400" kern="1200">
          <a:solidFill>
            <a:srgbClr val="186A32"/>
          </a:solidFill>
          <a:latin typeface="+mn-lt"/>
          <a:ea typeface="+mn-ea"/>
          <a:cs typeface="+mn-cs"/>
        </a:defRPr>
      </a:lvl3pPr>
      <a:lvl4pPr marL="0" indent="0" algn="l" defTabSz="914400" rtl="0" eaLnBrk="1" latinLnBrk="0" hangingPunct="1">
        <a:lnSpc>
          <a:spcPct val="93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​"/>
        <a:defRPr sz="1800" b="1" kern="1200" cap="all" baseline="0">
          <a:solidFill>
            <a:srgbClr val="186A32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tabLst/>
        <a:defRPr sz="1800" kern="1200">
          <a:solidFill>
            <a:srgbClr val="186A32"/>
          </a:solidFill>
          <a:latin typeface="+mn-lt"/>
          <a:ea typeface="+mn-ea"/>
          <a:cs typeface="+mn-cs"/>
        </a:defRPr>
      </a:lvl5pPr>
      <a:lvl6pPr marL="180000" indent="-18000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rgbClr val="186A32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200" b="1" kern="1200" cap="all" baseline="0">
          <a:solidFill>
            <a:srgbClr val="186A32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3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​"/>
        <a:defRPr sz="1200" kern="1200">
          <a:solidFill>
            <a:srgbClr val="186A32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83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​"/>
        <a:defRPr sz="5400" kern="1200" cap="all" baseline="0">
          <a:solidFill>
            <a:srgbClr val="186A3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14" userDrawn="1">
          <p15:clr>
            <a:srgbClr val="A4A3A4"/>
          </p15:clr>
        </p15:guide>
        <p15:guide id="2" pos="941" userDrawn="1">
          <p15:clr>
            <a:srgbClr val="A4A3A4"/>
          </p15:clr>
        </p15:guide>
        <p15:guide id="3" orient="horz" pos="340" userDrawn="1">
          <p15:clr>
            <a:srgbClr val="F26B43"/>
          </p15:clr>
        </p15:guide>
        <p15:guide id="4" orient="horz" pos="3979" userDrawn="1">
          <p15:clr>
            <a:srgbClr val="A4A3A4"/>
          </p15:clr>
        </p15:guide>
        <p15:guide id="5" pos="340" userDrawn="1">
          <p15:clr>
            <a:srgbClr val="F26B43"/>
          </p15:clr>
        </p15:guide>
        <p15:guide id="6" pos="7340" userDrawn="1">
          <p15:clr>
            <a:srgbClr val="F26B43"/>
          </p15:clr>
        </p15:guide>
        <p15:guide id="7" orient="horz" pos="1076" userDrawn="1">
          <p15:clr>
            <a:srgbClr val="F26B43"/>
          </p15:clr>
        </p15:guide>
        <p15:guide id="8" pos="1317" userDrawn="1">
          <p15:clr>
            <a:srgbClr val="A4A3A4"/>
          </p15:clr>
        </p15:guide>
        <p15:guide id="9" pos="1543" userDrawn="1">
          <p15:clr>
            <a:srgbClr val="A4A3A4"/>
          </p15:clr>
        </p15:guide>
        <p15:guide id="10" pos="1919" userDrawn="1">
          <p15:clr>
            <a:srgbClr val="A4A3A4"/>
          </p15:clr>
        </p15:guide>
        <p15:guide id="11" pos="2139" userDrawn="1">
          <p15:clr>
            <a:srgbClr val="A4A3A4"/>
          </p15:clr>
        </p15:guide>
        <p15:guide id="12" pos="2521" userDrawn="1">
          <p15:clr>
            <a:srgbClr val="A4A3A4"/>
          </p15:clr>
        </p15:guide>
        <p15:guide id="13" pos="2748" userDrawn="1">
          <p15:clr>
            <a:srgbClr val="A4A3A4"/>
          </p15:clr>
        </p15:guide>
        <p15:guide id="14" pos="3123" userDrawn="1">
          <p15:clr>
            <a:srgbClr val="A4A3A4"/>
          </p15:clr>
        </p15:guide>
        <p15:guide id="15" pos="3350" userDrawn="1">
          <p15:clr>
            <a:srgbClr val="A4A3A4"/>
          </p15:clr>
        </p15:guide>
        <p15:guide id="16" pos="3725" userDrawn="1">
          <p15:clr>
            <a:srgbClr val="A4A3A4"/>
          </p15:clr>
        </p15:guide>
        <p15:guide id="17" pos="3952" userDrawn="1">
          <p15:clr>
            <a:srgbClr val="A4A3A4"/>
          </p15:clr>
        </p15:guide>
        <p15:guide id="18" pos="4328" userDrawn="1">
          <p15:clr>
            <a:srgbClr val="A4A3A4"/>
          </p15:clr>
        </p15:guide>
        <p15:guide id="19" pos="4554" userDrawn="1">
          <p15:clr>
            <a:srgbClr val="A4A3A4"/>
          </p15:clr>
        </p15:guide>
        <p15:guide id="20" pos="4930" userDrawn="1">
          <p15:clr>
            <a:srgbClr val="A4A3A4"/>
          </p15:clr>
        </p15:guide>
        <p15:guide id="21" pos="5157" userDrawn="1">
          <p15:clr>
            <a:srgbClr val="A4A3A4"/>
          </p15:clr>
        </p15:guide>
        <p15:guide id="22" pos="5532" userDrawn="1">
          <p15:clr>
            <a:srgbClr val="A4A3A4"/>
          </p15:clr>
        </p15:guide>
        <p15:guide id="23" pos="5759" userDrawn="1">
          <p15:clr>
            <a:srgbClr val="A4A3A4"/>
          </p15:clr>
        </p15:guide>
        <p15:guide id="24" pos="6134" userDrawn="1">
          <p15:clr>
            <a:srgbClr val="A4A3A4"/>
          </p15:clr>
        </p15:guide>
        <p15:guide id="25" pos="6361" userDrawn="1">
          <p15:clr>
            <a:srgbClr val="A4A3A4"/>
          </p15:clr>
        </p15:guide>
        <p15:guide id="26" pos="6736" userDrawn="1">
          <p15:clr>
            <a:srgbClr val="A4A3A4"/>
          </p15:clr>
        </p15:guide>
        <p15:guide id="27" pos="6963" userDrawn="1">
          <p15:clr>
            <a:srgbClr val="A4A3A4"/>
          </p15:clr>
        </p15:guide>
        <p15:guide id="28" orient="horz" pos="3753" userDrawn="1">
          <p15:clr>
            <a:srgbClr val="F26B43"/>
          </p15:clr>
        </p15:guide>
        <p15:guide id="29" orient="horz" pos="35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9015F851-EFA2-B01F-D937-7F82CB4C311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E8E82E86-3436-4ED0-B14D-99DD61DDFAA3}" type="datetime3">
              <a:rPr lang="da-DK" smtClean="0"/>
              <a:t>03.08.2026</a:t>
            </a:fld>
            <a:endParaRPr lang="da-DK" dirty="0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A6A434C1-2FA6-F457-8748-6A63A73BB23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23EE65E-A9F5-748D-E75F-5427368C522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4C8C45C-947F-4981-8B3F-4F32E973C901}" type="slidenum">
              <a:rPr lang="da-DK" smtClean="0"/>
              <a:pPr/>
              <a:t>1</a:t>
            </a:fld>
            <a:endParaRPr lang="da-DK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23C07095-DDA9-F128-CA2C-10A76532C2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billede 5">
            <a:extLst>
              <a:ext uri="{FF2B5EF4-FFF2-40B4-BE49-F238E27FC236}">
                <a16:creationId xmlns:a16="http://schemas.microsoft.com/office/drawing/2014/main" id="{DA6BBC67-2F1D-2277-B5E8-564D2F50E3E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F8E315CF-FC1C-AD1F-AF1A-768BF21FD3C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0708516"/>
      </p:ext>
    </p:extLst>
  </p:cSld>
  <p:clrMapOvr>
    <a:masterClrMapping/>
  </p:clrMapOvr>
</p:sld>
</file>

<file path=ppt/theme/theme1.xml><?xml version="1.0" encoding="utf-8"?>
<a:theme xmlns:a="http://schemas.openxmlformats.org/drawingml/2006/main" name="DIF PowerPoint DK">
  <a:themeElements>
    <a:clrScheme name="DIF 2021">
      <a:dk1>
        <a:sysClr val="windowText" lastClr="000000"/>
      </a:dk1>
      <a:lt1>
        <a:sysClr val="window" lastClr="FFFFFF"/>
      </a:lt1>
      <a:dk2>
        <a:srgbClr val="565F65"/>
      </a:dk2>
      <a:lt2>
        <a:srgbClr val="F0F0F2"/>
      </a:lt2>
      <a:accent1>
        <a:srgbClr val="FF2600"/>
      </a:accent1>
      <a:accent2>
        <a:srgbClr val="2C373E"/>
      </a:accent2>
      <a:accent3>
        <a:srgbClr val="B6B9BC"/>
      </a:accent3>
      <a:accent4>
        <a:srgbClr val="80878B"/>
      </a:accent4>
      <a:accent5>
        <a:srgbClr val="565F65"/>
      </a:accent5>
      <a:accent6>
        <a:srgbClr val="DADADC"/>
      </a:accent6>
      <a:hlink>
        <a:srgbClr val="FF2600"/>
      </a:hlink>
      <a:folHlink>
        <a:srgbClr val="2C373E"/>
      </a:folHlink>
    </a:clrScheme>
    <a:fontScheme name="DIF 2021">
      <a:majorFont>
        <a:latin typeface="DIF"/>
        <a:ea typeface=""/>
        <a:cs typeface=""/>
      </a:majorFont>
      <a:minorFont>
        <a:latin typeface="D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solidFill>
            <a:schemeClr val="accent1"/>
          </a:solidFill>
        </a:ln>
      </a:spPr>
      <a:bodyPr lIns="72000" tIns="36000" rIns="72000" bIns="36000" rtlCol="0" anchor="ctr"/>
      <a:lstStyle>
        <a:defPPr algn="ctr">
          <a:defRPr noProof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aseTemplate 16-9 DK.potx" id="{EB32A1AD-9B90-4719-AE89-A4D31A28E73E}" vid="{071A415C-2378-45EC-9A83-548DE88CA857}"/>
    </a:ext>
  </a:extLst>
</a:theme>
</file>

<file path=ppt/theme/theme2.xml><?xml version="1.0" encoding="utf-8"?>
<a:theme xmlns:a="http://schemas.openxmlformats.org/drawingml/2006/main" name="Office-tema">
  <a:themeElements>
    <a:clrScheme name="DIF 2021">
      <a:dk1>
        <a:sysClr val="windowText" lastClr="000000"/>
      </a:dk1>
      <a:lt1>
        <a:sysClr val="window" lastClr="FFFFFF"/>
      </a:lt1>
      <a:dk2>
        <a:srgbClr val="565F65"/>
      </a:dk2>
      <a:lt2>
        <a:srgbClr val="F0F0F2"/>
      </a:lt2>
      <a:accent1>
        <a:srgbClr val="FF2600"/>
      </a:accent1>
      <a:accent2>
        <a:srgbClr val="2C373E"/>
      </a:accent2>
      <a:accent3>
        <a:srgbClr val="B6B9BC"/>
      </a:accent3>
      <a:accent4>
        <a:srgbClr val="80878B"/>
      </a:accent4>
      <a:accent5>
        <a:srgbClr val="565F65"/>
      </a:accent5>
      <a:accent6>
        <a:srgbClr val="DADADC"/>
      </a:accent6>
      <a:hlink>
        <a:srgbClr val="FF2600"/>
      </a:hlink>
      <a:folHlink>
        <a:srgbClr val="2C373E"/>
      </a:folHlink>
    </a:clrScheme>
    <a:fontScheme name="DIF 2021">
      <a:majorFont>
        <a:latin typeface="DIF"/>
        <a:ea typeface=""/>
        <a:cs typeface=""/>
      </a:majorFont>
      <a:minorFont>
        <a:latin typeface="DIF"/>
        <a:ea typeface=""/>
        <a:cs typeface="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DIF 2021">
      <a:dk1>
        <a:sysClr val="windowText" lastClr="000000"/>
      </a:dk1>
      <a:lt1>
        <a:sysClr val="window" lastClr="FFFFFF"/>
      </a:lt1>
      <a:dk2>
        <a:srgbClr val="565F65"/>
      </a:dk2>
      <a:lt2>
        <a:srgbClr val="F0F0F2"/>
      </a:lt2>
      <a:accent1>
        <a:srgbClr val="FF2600"/>
      </a:accent1>
      <a:accent2>
        <a:srgbClr val="2C373E"/>
      </a:accent2>
      <a:accent3>
        <a:srgbClr val="B6B9BC"/>
      </a:accent3>
      <a:accent4>
        <a:srgbClr val="80878B"/>
      </a:accent4>
      <a:accent5>
        <a:srgbClr val="565F65"/>
      </a:accent5>
      <a:accent6>
        <a:srgbClr val="DADADC"/>
      </a:accent6>
      <a:hlink>
        <a:srgbClr val="FF2600"/>
      </a:hlink>
      <a:folHlink>
        <a:srgbClr val="2C373E"/>
      </a:folHlink>
    </a:clrScheme>
    <a:fontScheme name="DIF 2021">
      <a:majorFont>
        <a:latin typeface="DIF"/>
        <a:ea typeface=""/>
        <a:cs typeface=""/>
      </a:majorFont>
      <a:minorFont>
        <a:latin typeface="D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FormConfiguration><![CDATA[{"formFields":[],"formDataEntries":[]}]]></TemplafyFormConfiguration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9DB88DE76CB545BAD1CD091F6662C5" ma:contentTypeVersion="17" ma:contentTypeDescription="Opret et nyt dokument." ma:contentTypeScope="" ma:versionID="3f19f863aeb274cc3e057e7776599628">
  <xsd:schema xmlns:xsd="http://www.w3.org/2001/XMLSchema" xmlns:xs="http://www.w3.org/2001/XMLSchema" xmlns:p="http://schemas.microsoft.com/office/2006/metadata/properties" xmlns:ns2="d162904a-0f46-4204-9a2c-94cb8d9bd7be" xmlns:ns3="7d707a8f-39d1-49ff-af5e-3b3c839af262" targetNamespace="http://schemas.microsoft.com/office/2006/metadata/properties" ma:root="true" ma:fieldsID="263161ebd4664577beb7a0ffa1f0b5f6" ns2:_="" ns3:_="">
    <xsd:import namespace="d162904a-0f46-4204-9a2c-94cb8d9bd7be"/>
    <xsd:import namespace="7d707a8f-39d1-49ff-af5e-3b3c839af262"/>
    <xsd:element name="properties">
      <xsd:complexType>
        <xsd:sequence>
          <xsd:element name="documentManagement">
            <xsd:complexType>
              <xsd:all>
                <xsd:element ref="ns2:dd57a070d84d4888973bbccc01e5e117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62904a-0f46-4204-9a2c-94cb8d9bd7be" elementFormDefault="qualified">
    <xsd:import namespace="http://schemas.microsoft.com/office/2006/documentManagement/types"/>
    <xsd:import namespace="http://schemas.microsoft.com/office/infopath/2007/PartnerControls"/>
    <xsd:element name="dd57a070d84d4888973bbccc01e5e117" ma:index="9" nillable="true" ma:taxonomy="true" ma:internalName="dd57a070d84d4888973bbccc01e5e117" ma:taxonomyFieldName="Interessent" ma:displayName="Interessent" ma:readOnly="false" ma:fieldId="{dd57a070-d84d-4888-973b-bccc01e5e117}" ma:taxonomyMulti="true" ma:sspId="9e91bdb0-c8f2-42f2-967d-5e73220e0aea" ma:termSetId="2581ee0b-4f5b-4721-a793-63e181b0f51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ledmærker" ma:readOnly="false" ma:fieldId="{5cf76f15-5ced-4ddc-b409-7134ff3c332f}" ma:taxonomyMulti="true" ma:sspId="9e91bdb0-c8f2-42f2-967d-5e73220e0ae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07a8f-39d1-49ff-af5e-3b3c839af26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135e83d6-38d6-4db5-9a3a-3d0966f0ea08}" ma:internalName="TaxCatchAll" ma:showField="CatchAllData" ma:web="7d707a8f-39d1-49ff-af5e-3b3c839af2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Indholdstype"/>
        <xsd:element ref="dc:title" minOccurs="0" maxOccurs="1" ma:index="3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TemplafyTemplateConfiguration><![CDATA[{"elementsMetadata":[],"transformationConfigurations":[],"templateName":"DIF PowerPoint_2023","templateDescription":"","enableDocumentContentUpdater":false,"version":"2.0"}]]></TemplafyTemplateConfiguration>
</file>

<file path=customXml/item4.xml><?xml version="1.0" encoding="utf-8"?>
<TemplafySlideTemplateConfiguration><![CDATA[{"slideVersion":1,"isValidatorEnabled":false,"isLocked":false,"elementsMetadata":[],"slideId":"638237098932345255","enableDocumentContentUpdater":false,"version":"2.0"}]]></TemplafySlideTemplateConfiguration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162904a-0f46-4204-9a2c-94cb8d9bd7be">
      <Terms xmlns="http://schemas.microsoft.com/office/infopath/2007/PartnerControls"/>
    </lcf76f155ced4ddcb4097134ff3c332f>
    <TaxCatchAll xmlns="7d707a8f-39d1-49ff-af5e-3b3c839af262" xsi:nil="true"/>
    <dd57a070d84d4888973bbccc01e5e117 xmlns="d162904a-0f46-4204-9a2c-94cb8d9bd7be">
      <Terms xmlns="http://schemas.microsoft.com/office/infopath/2007/PartnerControls"/>
    </dd57a070d84d4888973bbccc01e5e117>
  </documentManagement>
</p:properties>
</file>

<file path=customXml/item6.xml><?xml version="1.0" encoding="utf-8"?>
<TemplafySlideTemplateConfiguration><![CDATA[{"slideVersion":1,"isValidatorEnabled":false,"isLocked":false,"elementsMetadata":[],"slideId":"638237098932345255","enableDocumentContentUpdater":false,"version":"2.0"}]]></TemplafySlideTemplateConfiguration>
</file>

<file path=customXml/item7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38C80B7A-0080-44C9-8686-BB144333DCA7}">
  <ds:schemaRefs/>
</ds:datastoreItem>
</file>

<file path=customXml/itemProps2.xml><?xml version="1.0" encoding="utf-8"?>
<ds:datastoreItem xmlns:ds="http://schemas.openxmlformats.org/officeDocument/2006/customXml" ds:itemID="{049D2392-E3D8-4868-BB41-6D599E550D07}"/>
</file>

<file path=customXml/itemProps3.xml><?xml version="1.0" encoding="utf-8"?>
<ds:datastoreItem xmlns:ds="http://schemas.openxmlformats.org/officeDocument/2006/customXml" ds:itemID="{07AB10E3-71CC-41A7-BA81-3528DD7555B2}">
  <ds:schemaRefs/>
</ds:datastoreItem>
</file>

<file path=customXml/itemProps4.xml><?xml version="1.0" encoding="utf-8"?>
<ds:datastoreItem xmlns:ds="http://schemas.openxmlformats.org/officeDocument/2006/customXml" ds:itemID="{41F2BC1F-E698-0341-99FC-DBF345F7EBEA}">
  <ds:schemaRefs/>
</ds:datastoreItem>
</file>

<file path=customXml/itemProps5.xml><?xml version="1.0" encoding="utf-8"?>
<ds:datastoreItem xmlns:ds="http://schemas.openxmlformats.org/officeDocument/2006/customXml" ds:itemID="{2F29AE55-9FA5-4CFF-BF7E-FDD714EF74DB}">
  <ds:schemaRefs>
    <ds:schemaRef ds:uri="http://schemas.microsoft.com/office/2006/metadata/properties"/>
    <ds:schemaRef ds:uri="http://schemas.microsoft.com/office/infopath/2007/PartnerControls"/>
    <ds:schemaRef ds:uri="8b9a3d9c-a24f-4aca-8759-8bb2ea09d77c"/>
    <ds:schemaRef ds:uri="2f648dfc-abd3-4666-bd7a-488194f41be0"/>
  </ds:schemaRefs>
</ds:datastoreItem>
</file>

<file path=customXml/itemProps6.xml><?xml version="1.0" encoding="utf-8"?>
<ds:datastoreItem xmlns:ds="http://schemas.openxmlformats.org/officeDocument/2006/customXml" ds:itemID="{225B646B-2E6D-7447-90D9-96B3997BC5CB}">
  <ds:schemaRefs/>
</ds:datastoreItem>
</file>

<file path=customXml/itemProps7.xml><?xml version="1.0" encoding="utf-8"?>
<ds:datastoreItem xmlns:ds="http://schemas.openxmlformats.org/officeDocument/2006/customXml" ds:itemID="{2BFC8192-9FF0-47C3-AE8A-BA0B56743830}">
  <ds:schemaRefs>
    <ds:schemaRef ds:uri="http://schemas.microsoft.com/sharepoint/v3/contenttype/forms"/>
  </ds:schemaRefs>
</ds:datastoreItem>
</file>

<file path=customXml/itemProps8.xml><?xml version="1.0" encoding="utf-8"?>
<ds:datastoreItem xmlns:ds="http://schemas.openxmlformats.org/officeDocument/2006/customXml" ds:itemID="{5690B38A-1DF5-6E49-9600-74B5DA7DBF2B}">
  <ds:schemaRefs/>
</ds:datastoreItem>
</file>

<file path=customXml/itemProps9.xml><?xml version="1.0" encoding="utf-8"?>
<ds:datastoreItem xmlns:ds="http://schemas.openxmlformats.org/officeDocument/2006/customXml" ds:itemID="{A8773AAF-CFBF-FE43-A592-2B80B36FB26F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BaseTemplate 16-9 DK</Template>
  <TotalTime>0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DIF Stencil</vt:lpstr>
      <vt:lpstr>DIF</vt:lpstr>
      <vt:lpstr>DIF Semibold</vt:lpstr>
      <vt:lpstr>DIF PowerPoint DK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</cp:revision>
  <dcterms:created xsi:type="dcterms:W3CDTF">2024-10-16T07:07:47Z</dcterms:created>
  <dcterms:modified xsi:type="dcterms:W3CDTF">2026-08-03T12:06:07Z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2023-06-30T08:18:13</vt:lpwstr>
  </property>
  <property fmtid="{D5CDD505-2E9C-101B-9397-08002B2CF9AE}" pid="3" name="TemplafyTenantId">
    <vt:lpwstr>dif</vt:lpwstr>
  </property>
  <property fmtid="{D5CDD505-2E9C-101B-9397-08002B2CF9AE}" pid="4" name="TemplafyTemplateId">
    <vt:lpwstr>638237098915610100</vt:lpwstr>
  </property>
  <property fmtid="{D5CDD505-2E9C-101B-9397-08002B2CF9AE}" pid="5" name="TemplafyUserProfileId">
    <vt:lpwstr>714270499267149878</vt:lpwstr>
  </property>
  <property fmtid="{D5CDD505-2E9C-101B-9397-08002B2CF9AE}" pid="6" name="TemplafyLanguageCode">
    <vt:lpwstr>da-DK</vt:lpwstr>
  </property>
  <property fmtid="{D5CDD505-2E9C-101B-9397-08002B2CF9AE}" pid="7" name="TemplafyFromBlank">
    <vt:bool>true</vt:bool>
  </property>
  <property fmtid="{D5CDD505-2E9C-101B-9397-08002B2CF9AE}" pid="8" name="ContentTypeId">
    <vt:lpwstr>0x0101007C9DB88DE76CB545BAD1CD091F6662C5</vt:lpwstr>
  </property>
</Properties>
</file>