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3"/>
  </p:sldMasterIdLst>
  <p:notesMasterIdLst>
    <p:notesMasterId r:id="rId14"/>
  </p:notesMasterIdLst>
  <p:handoutMasterIdLst>
    <p:handoutMasterId r:id="rId15"/>
  </p:handoutMasterIdLst>
  <p:sldIdLst>
    <p:sldId id="256" r:id="rId4"/>
    <p:sldId id="262" r:id="rId5"/>
    <p:sldId id="257" r:id="rId6"/>
    <p:sldId id="260" r:id="rId7"/>
    <p:sldId id="261" r:id="rId8"/>
    <p:sldId id="267" r:id="rId9"/>
    <p:sldId id="263" r:id="rId10"/>
    <p:sldId id="264" r:id="rId11"/>
    <p:sldId id="265" r:id="rId12"/>
    <p:sldId id="266" r:id="rId13"/>
  </p:sldIdLst>
  <p:sldSz cx="12192000" cy="6858000"/>
  <p:notesSz cx="6858000" cy="9144000"/>
  <p:embeddedFontLst>
    <p:embeddedFont>
      <p:font typeface="DIF" pitchFamily="2" charset="0"/>
      <p:regular r:id="rId16"/>
      <p:bold r:id="rId17"/>
      <p:italic r:id="rId18"/>
    </p:embeddedFont>
    <p:embeddedFont>
      <p:font typeface="DIF Semibold" pitchFamily="2" charset="0"/>
      <p:regular r:id="rId19"/>
      <p:bold r:id="rId20"/>
    </p:embeddedFont>
    <p:embeddedFont>
      <p:font typeface="DIF Stencil" pitchFamily="2"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A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6" autoAdjust="0"/>
    <p:restoredTop sz="96327" autoAdjust="0"/>
  </p:normalViewPr>
  <p:slideViewPr>
    <p:cSldViewPr snapToGrid="0" showGuides="1">
      <p:cViewPr>
        <p:scale>
          <a:sx n="100" d="100"/>
          <a:sy n="100" d="100"/>
        </p:scale>
        <p:origin x="450"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77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89A6-933D-4608-9D44-B77F894B448C}" type="datetime1">
              <a:rPr lang="en-GB" smtClean="0"/>
              <a:t>05/09/2023</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A2092-4772-47A3-8F6A-7F4120FFC741}" type="datetime1">
              <a:rPr lang="en-GB" smtClean="0"/>
              <a:t>05/09/2023</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92A8F7B2-A675-4BCA-8D4D-A3A902AFA041}"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1</a:t>
            </a:fld>
            <a:endParaRPr lang="da-DK" dirty="0"/>
          </a:p>
        </p:txBody>
      </p:sp>
    </p:spTree>
    <p:extLst>
      <p:ext uri="{BB962C8B-B14F-4D97-AF65-F5344CB8AC3E}">
        <p14:creationId xmlns:p14="http://schemas.microsoft.com/office/powerpoint/2010/main" val="224516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10</a:t>
            </a:fld>
            <a:endParaRPr lang="da-DK" dirty="0"/>
          </a:p>
        </p:txBody>
      </p:sp>
    </p:spTree>
    <p:extLst>
      <p:ext uri="{BB962C8B-B14F-4D97-AF65-F5344CB8AC3E}">
        <p14:creationId xmlns:p14="http://schemas.microsoft.com/office/powerpoint/2010/main" val="365383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2</a:t>
            </a:fld>
            <a:endParaRPr lang="da-DK" dirty="0"/>
          </a:p>
        </p:txBody>
      </p:sp>
    </p:spTree>
    <p:extLst>
      <p:ext uri="{BB962C8B-B14F-4D97-AF65-F5344CB8AC3E}">
        <p14:creationId xmlns:p14="http://schemas.microsoft.com/office/powerpoint/2010/main" val="370049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3</a:t>
            </a:fld>
            <a:endParaRPr lang="da-DK" dirty="0"/>
          </a:p>
        </p:txBody>
      </p:sp>
    </p:spTree>
    <p:extLst>
      <p:ext uri="{BB962C8B-B14F-4D97-AF65-F5344CB8AC3E}">
        <p14:creationId xmlns:p14="http://schemas.microsoft.com/office/powerpoint/2010/main" val="87412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4</a:t>
            </a:fld>
            <a:endParaRPr lang="da-DK" dirty="0"/>
          </a:p>
        </p:txBody>
      </p:sp>
    </p:spTree>
    <p:extLst>
      <p:ext uri="{BB962C8B-B14F-4D97-AF65-F5344CB8AC3E}">
        <p14:creationId xmlns:p14="http://schemas.microsoft.com/office/powerpoint/2010/main" val="28167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5</a:t>
            </a:fld>
            <a:endParaRPr lang="da-DK" dirty="0"/>
          </a:p>
        </p:txBody>
      </p:sp>
    </p:spTree>
    <p:extLst>
      <p:ext uri="{BB962C8B-B14F-4D97-AF65-F5344CB8AC3E}">
        <p14:creationId xmlns:p14="http://schemas.microsoft.com/office/powerpoint/2010/main" val="169669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6</a:t>
            </a:fld>
            <a:endParaRPr lang="da-DK" dirty="0"/>
          </a:p>
        </p:txBody>
      </p:sp>
    </p:spTree>
    <p:extLst>
      <p:ext uri="{BB962C8B-B14F-4D97-AF65-F5344CB8AC3E}">
        <p14:creationId xmlns:p14="http://schemas.microsoft.com/office/powerpoint/2010/main" val="300562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7</a:t>
            </a:fld>
            <a:endParaRPr lang="da-DK" dirty="0"/>
          </a:p>
        </p:txBody>
      </p:sp>
    </p:spTree>
    <p:extLst>
      <p:ext uri="{BB962C8B-B14F-4D97-AF65-F5344CB8AC3E}">
        <p14:creationId xmlns:p14="http://schemas.microsoft.com/office/powerpoint/2010/main" val="3438131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8</a:t>
            </a:fld>
            <a:endParaRPr lang="da-DK" dirty="0"/>
          </a:p>
        </p:txBody>
      </p:sp>
    </p:spTree>
    <p:extLst>
      <p:ext uri="{BB962C8B-B14F-4D97-AF65-F5344CB8AC3E}">
        <p14:creationId xmlns:p14="http://schemas.microsoft.com/office/powerpoint/2010/main" val="254471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05-09-2023</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9</a:t>
            </a:fld>
            <a:endParaRPr lang="da-DK" dirty="0"/>
          </a:p>
        </p:txBody>
      </p:sp>
    </p:spTree>
    <p:extLst>
      <p:ext uri="{BB962C8B-B14F-4D97-AF65-F5344CB8AC3E}">
        <p14:creationId xmlns:p14="http://schemas.microsoft.com/office/powerpoint/2010/main" val="2870461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05.09.2023</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1" name="Logo">
            <a:extLst>
              <a:ext uri="{FF2B5EF4-FFF2-40B4-BE49-F238E27FC236}">
                <a16:creationId xmlns:a16="http://schemas.microsoft.com/office/drawing/2014/main" id="{E2936D86-F779-4DE2-AE46-1D2E42DD0F87}"/>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140493" y="432001"/>
            <a:ext cx="511757" cy="127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dirty="0"/>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dirty="0"/>
              <a:t>Klik for at tilføje navn</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05.09.2023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pic>
        <p:nvPicPr>
          <p:cNvPr id="11" name="Logo">
            <a:extLst>
              <a:ext uri="{FF2B5EF4-FFF2-40B4-BE49-F238E27FC236}">
                <a16:creationId xmlns:a16="http://schemas.microsoft.com/office/drawing/2014/main" id="{63858D4D-0798-40E3-B740-7946A447E54F}"/>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05.09.2023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spTree>
    <p:extLst>
      <p:ext uri="{BB962C8B-B14F-4D97-AF65-F5344CB8AC3E}">
        <p14:creationId xmlns:p14="http://schemas.microsoft.com/office/powerpoint/2010/main" val="35972817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05.09.2023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pic>
        <p:nvPicPr>
          <p:cNvPr id="11" name="Logo">
            <a:extLst>
              <a:ext uri="{FF2B5EF4-FFF2-40B4-BE49-F238E27FC236}">
                <a16:creationId xmlns:a16="http://schemas.microsoft.com/office/drawing/2014/main" id="{DBCAE566-0F08-4B2B-9725-F6C6F6FE13CB}"/>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36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05.09.2023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spTree>
    <p:extLst>
      <p:ext uri="{BB962C8B-B14F-4D97-AF65-F5344CB8AC3E}">
        <p14:creationId xmlns:p14="http://schemas.microsoft.com/office/powerpoint/2010/main" val="4283403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8" name="Logo Placeholder">
            <a:extLst>
              <a:ext uri="{FF2B5EF4-FFF2-40B4-BE49-F238E27FC236}">
                <a16:creationId xmlns:a16="http://schemas.microsoft.com/office/drawing/2014/main" id="{4826B355-F876-4A9B-8F29-0242BFF6CC5A}"/>
              </a:ext>
            </a:extLst>
          </p:cNvPr>
          <p:cNvSpPr>
            <a:spLocks noGrp="1"/>
          </p:cNvSpPr>
          <p:nvPr>
            <p:ph type="body" sz="quarter" idx="18" hasCustomPrompt="1"/>
          </p:nvPr>
        </p:nvSpPr>
        <p:spPr>
          <a:xfrm>
            <a:off x="11292250" y="432000"/>
            <a:ext cx="360000" cy="8964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smtClean="0"/>
              <a:t>05.09.2023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Tree>
    <p:extLst>
      <p:ext uri="{BB962C8B-B14F-4D97-AF65-F5344CB8AC3E}">
        <p14:creationId xmlns:p14="http://schemas.microsoft.com/office/powerpoint/2010/main" val="266628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8" name="Logo">
            <a:extLst>
              <a:ext uri="{FF2B5EF4-FFF2-40B4-BE49-F238E27FC236}">
                <a16:creationId xmlns:a16="http://schemas.microsoft.com/office/drawing/2014/main" id="{E02CBD82-F5B2-44F5-8CEA-05F97D7C9D3D}"/>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84919-69F2-4D3A-BEC0-9871BBB22763}"/>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5" name="Subtitle 2">
            <a:extLst>
              <a:ext uri="{FF2B5EF4-FFF2-40B4-BE49-F238E27FC236}">
                <a16:creationId xmlns:a16="http://schemas.microsoft.com/office/drawing/2014/main" id="{156A2AD3-509C-4E2F-B00A-CC05FE439A77}"/>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FE7A052F-D16E-4FCB-92E2-CA1BC17B349C}"/>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19" name="Citat tegn Placeholder">
            <a:extLst>
              <a:ext uri="{FF2B5EF4-FFF2-40B4-BE49-F238E27FC236}">
                <a16:creationId xmlns:a16="http://schemas.microsoft.com/office/drawing/2014/main" id="{67487C0F-D3C4-42F6-9FE7-8061FC9E1D99}"/>
              </a:ext>
            </a:extLst>
          </p:cNvPr>
          <p:cNvSpPr>
            <a:spLocks noGrp="1"/>
          </p:cNvSpPr>
          <p:nvPr>
            <p:ph type="body" sz="quarter" idx="26" hasCustomPrompt="1"/>
          </p:nvPr>
        </p:nvSpPr>
        <p:spPr>
          <a:xfrm>
            <a:off x="1031856" y="2163249"/>
            <a:ext cx="338400" cy="277200"/>
          </a:xfr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3" name="Date Placeholder 2">
            <a:extLst>
              <a:ext uri="{FF2B5EF4-FFF2-40B4-BE49-F238E27FC236}">
                <a16:creationId xmlns:a16="http://schemas.microsoft.com/office/drawing/2014/main" id="{87E53242-F4ED-45E0-9EC0-3A2E5C449A40}"/>
              </a:ext>
            </a:extLst>
          </p:cNvPr>
          <p:cNvSpPr>
            <a:spLocks noGrp="1"/>
          </p:cNvSpPr>
          <p:nvPr>
            <p:ph type="dt" sz="half" idx="23"/>
          </p:nvPr>
        </p:nvSpPr>
        <p:spPr/>
        <p:txBody>
          <a:bodyPr/>
          <a:lstStyle/>
          <a:p>
            <a:fld id="{3CA1D125-6E23-4B34-9917-0B2B0C1EFD24}" type="datetime3">
              <a:rPr lang="da-DK" smtClean="0"/>
              <a:t>05.09.2023</a:t>
            </a:fld>
            <a:endParaRPr lang="da-DK" dirty="0"/>
          </a:p>
        </p:txBody>
      </p:sp>
      <p:sp>
        <p:nvSpPr>
          <p:cNvPr id="4" name="Footer Placeholder 3">
            <a:extLst>
              <a:ext uri="{FF2B5EF4-FFF2-40B4-BE49-F238E27FC236}">
                <a16:creationId xmlns:a16="http://schemas.microsoft.com/office/drawing/2014/main" id="{CB97B712-8357-4815-AE44-84756A59BB80}"/>
              </a:ext>
            </a:extLst>
          </p:cNvPr>
          <p:cNvSpPr>
            <a:spLocks noGrp="1"/>
          </p:cNvSpPr>
          <p:nvPr>
            <p:ph type="ftr" sz="quarter" idx="24"/>
          </p:nvPr>
        </p:nvSpPr>
        <p:spPr/>
        <p:txBody>
          <a:bodyPr/>
          <a:lstStyle/>
          <a:p>
            <a:endParaRPr lang="da-DK" dirty="0"/>
          </a:p>
        </p:txBody>
      </p:sp>
      <p:sp>
        <p:nvSpPr>
          <p:cNvPr id="5" name="Slide Number Placeholder 4">
            <a:extLst>
              <a:ext uri="{FF2B5EF4-FFF2-40B4-BE49-F238E27FC236}">
                <a16:creationId xmlns:a16="http://schemas.microsoft.com/office/drawing/2014/main" id="{59E56511-E133-4A9F-8E3B-F4AF91E60734}"/>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777713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t billede 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503200" y="540000"/>
            <a:ext cx="3150000" cy="3780000"/>
          </a:xfrm>
          <a:solidFill>
            <a:schemeClr val="bg1">
              <a:alpha val="90000"/>
            </a:schemeClr>
          </a:solidFill>
          <a:effectLst>
            <a:outerShdw blurRad="317500" sx="107000" sy="107000" algn="ctr" rotWithShape="0">
              <a:schemeClr val="tx1">
                <a:alpha val="25000"/>
              </a:schemeClr>
            </a:outerShdw>
          </a:effectLst>
        </p:spPr>
        <p:txBody>
          <a:bodyPr lIns="432000" tIns="432000" rIns="432000" bIns="432000" anchor="t" anchorCtr="0"/>
          <a:lstStyle>
            <a:lvl1pPr algn="l">
              <a:lnSpc>
                <a:spcPct val="95000"/>
              </a:lnSpc>
              <a:defRPr sz="2800" cap="none" spc="0" baseline="0"/>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40000"/>
            <a:ext cx="1551600" cy="5418000"/>
          </a:xfrm>
        </p:spPr>
        <p:txBody>
          <a:bodyPr lIns="0" rIns="0" anchor="b" anchorCtr="0"/>
          <a:lstStyle>
            <a:lvl1pPr marL="0" indent="0">
              <a:buNone/>
              <a:defRPr lang="en-US" sz="12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4C8178ED-A96B-470C-8817-85C679D4DF0F}" type="datetime3">
              <a:rPr lang="da-DK" smtClean="0"/>
              <a:t>05.09.2023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1818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t billede B">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710000"/>
            <a:ext cx="4417200" cy="4251600"/>
          </a:xfrm>
          <a:noFill/>
          <a:effectLst/>
        </p:spPr>
        <p:txBody>
          <a:bodyPr lIns="0" tIns="0" rIns="0" bIns="0" anchor="b" anchorCtr="0"/>
          <a:lstStyle>
            <a:lvl1pPr algn="l">
              <a:lnSpc>
                <a:spcPct val="90000"/>
              </a:lnSpc>
              <a:defRPr sz="5400" cap="all" spc="50" baseline="0">
                <a:solidFill>
                  <a:schemeClr val="bg1"/>
                </a:solidFill>
              </a:defRPr>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10098000" y="540000"/>
            <a:ext cx="1551600" cy="5421600"/>
          </a:xfrm>
        </p:spPr>
        <p:txBody>
          <a:bodyPr lIns="0" rIns="0" anchor="t" anchorCtr="0"/>
          <a:lstStyle>
            <a:lvl1pPr marL="0" indent="0">
              <a:buNone/>
              <a:defRPr lang="en-US" sz="10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3FD7250F-638C-4DCF-BA14-83F18C989770}" type="datetime3">
              <a:rPr lang="da-DK" smtClean="0"/>
              <a:t>05.09.2023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99354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75600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186400" y="540000"/>
            <a:ext cx="3466800" cy="5418000"/>
          </a:xfrm>
          <a:noFill/>
          <a:effectLst/>
        </p:spPr>
        <p:txBody>
          <a:bodyPr lIns="0" tIns="0" rIns="0" bIns="0" anchor="b" anchorCtr="0"/>
          <a:lstStyle>
            <a:lvl1pPr algn="r">
              <a:lnSpc>
                <a:spcPct val="90000"/>
              </a:lnSpc>
              <a:defRPr sz="4000" cap="all" spc="50" baseline="0">
                <a:solidFill>
                  <a:schemeClr val="accent2"/>
                </a:solidFill>
              </a:defRPr>
            </a:lvl1pPr>
          </a:lstStyle>
          <a:p>
            <a:r>
              <a:rPr lang="da-DK" dirty="0"/>
              <a:t>Klik for at tilføje titel</a:t>
            </a:r>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95CE6BB4-2E1D-498B-A05A-85354228EE87}"/>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1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05.09.2023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9" name="Logo">
            <a:extLst>
              <a:ext uri="{FF2B5EF4-FFF2-40B4-BE49-F238E27FC236}">
                <a16:creationId xmlns:a16="http://schemas.microsoft.com/office/drawing/2014/main" id="{7C237A0C-563A-4C0C-B830-01B80EAD49EE}"/>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52602D33-6656-448F-A4E7-3343BAA6B796}" type="datetime3">
              <a:rPr lang="da-DK" smtClean="0"/>
              <a:t>05.09.2023</a:t>
            </a:fld>
            <a:endParaRPr lang="da-DK" dirty="0"/>
          </a:p>
        </p:txBody>
      </p:sp>
    </p:spTree>
    <p:extLst>
      <p:ext uri="{BB962C8B-B14F-4D97-AF65-F5344CB8AC3E}">
        <p14:creationId xmlns:p14="http://schemas.microsoft.com/office/powerpoint/2010/main" val="14857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baggrun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8E5E01-C4A6-4E0B-AF35-C26D4D9FB60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77C4C533-0097-4007-B940-DD9B1C06F5D9}"/>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4D0569A3-4D11-492F-9520-8D3AF2493DCA}" type="datetime3">
              <a:rPr lang="da-DK" smtClean="0"/>
              <a:t>05.09.2023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7765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5AF0F4A4-CD60-43EC-B794-7148E1C57DFC}" type="datetime3">
              <a:rPr lang="da-DK" smtClean="0"/>
              <a:t>05.09.2023</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435BDEA0-74C4-4049-A441-380AD1EFBE8D}"/>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baggrund">
    <p:bg>
      <p:bgRef idx="1001">
        <a:schemeClr val="bg2"/>
      </p:bgRef>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67AFCAE1-764D-4D80-82F4-A8AAE4BBC9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Logo">
            <a:extLst>
              <a:ext uri="{FF2B5EF4-FFF2-40B4-BE49-F238E27FC236}">
                <a16:creationId xmlns:a16="http://schemas.microsoft.com/office/drawing/2014/main" id="{FDFD7416-9F8F-4B10-A0E2-2E97CDA59899}"/>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D5EDFC37-9687-40EA-BE66-64CD8C55301B}" type="datetime3">
              <a:rPr lang="da-DK" smtClean="0"/>
              <a:t>05.09.2023</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05141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05.09.2023</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8" name="Logo">
            <a:extLst>
              <a:ext uri="{FF2B5EF4-FFF2-40B4-BE49-F238E27FC236}">
                <a16:creationId xmlns:a16="http://schemas.microsoft.com/office/drawing/2014/main" id="{08EFBEE1-E4DB-43F8-9C77-5FA958C4832C}"/>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PORT: Seks indhold">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05.09.2023</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7" name="Logo">
            <a:extLst>
              <a:ext uri="{FF2B5EF4-FFF2-40B4-BE49-F238E27FC236}">
                <a16:creationId xmlns:a16="http://schemas.microsoft.com/office/drawing/2014/main" id="{50A02D92-2DBE-4279-93BE-C4D6E1A3EA65}"/>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33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ds- og preceslinj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05.09.2023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7527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2"/>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F79D621-7781-41E8-A52D-F1D63E142718}"/>
              </a:ext>
            </a:extLst>
          </p:cNvPr>
          <p:cNvSpPr>
            <a:spLocks noGrp="1"/>
          </p:cNvSpPr>
          <p:nvPr>
            <p:ph type="sldNum" sz="quarter" idx="10"/>
          </p:nvPr>
        </p:nvSpPr>
        <p:spPr/>
        <p:txBody>
          <a:bodyPr/>
          <a:lstStyle/>
          <a:p>
            <a:fld id="{24C8C45C-947F-4981-8B3F-4F32E973C901}" type="slidenum">
              <a:rPr lang="da-DK" smtClean="0"/>
              <a:pPr/>
              <a:t>‹nr.›</a:t>
            </a:fld>
            <a:endParaRPr lang="da-DK" dirty="0"/>
          </a:p>
        </p:txBody>
      </p:sp>
      <p:sp>
        <p:nvSpPr>
          <p:cNvPr id="4" name="Pladsholder til dato 3">
            <a:extLst>
              <a:ext uri="{FF2B5EF4-FFF2-40B4-BE49-F238E27FC236}">
                <a16:creationId xmlns:a16="http://schemas.microsoft.com/office/drawing/2014/main" id="{861631F8-2A83-495E-AF9D-C14DE253F264}"/>
              </a:ext>
            </a:extLst>
          </p:cNvPr>
          <p:cNvSpPr>
            <a:spLocks noGrp="1"/>
          </p:cNvSpPr>
          <p:nvPr>
            <p:ph type="dt" sz="half" idx="11"/>
          </p:nvPr>
        </p:nvSpPr>
        <p:spPr/>
        <p:txBody>
          <a:bodyPr/>
          <a:lstStyle/>
          <a:p>
            <a:fld id="{86F58875-A4D5-4A0A-BF68-0651AAA635C5}" type="datetime3">
              <a:rPr lang="da-DK" smtClean="0"/>
              <a:t>05.09.2023</a:t>
            </a:fld>
            <a:endParaRPr lang="da-DK" dirty="0"/>
          </a:p>
        </p:txBody>
      </p:sp>
      <p:sp>
        <p:nvSpPr>
          <p:cNvPr id="5" name="Pladsholder til sidefod 4">
            <a:extLst>
              <a:ext uri="{FF2B5EF4-FFF2-40B4-BE49-F238E27FC236}">
                <a16:creationId xmlns:a16="http://schemas.microsoft.com/office/drawing/2014/main" id="{B8077DD3-0CBA-4774-B82A-A3CDE0B810B8}"/>
              </a:ext>
            </a:extLst>
          </p:cNvPr>
          <p:cNvSpPr>
            <a:spLocks noGrp="1"/>
          </p:cNvSpPr>
          <p:nvPr>
            <p:ph type="ftr" sz="quarter" idx="12"/>
          </p:nvPr>
        </p:nvSpPr>
        <p:spPr/>
        <p:txBody>
          <a:bodyPr/>
          <a:lstStyle/>
          <a:p>
            <a:endParaRPr lang="da-DK" dirty="0"/>
          </a:p>
        </p:txBody>
      </p:sp>
      <p:sp>
        <p:nvSpPr>
          <p:cNvPr id="6" name="Text Placeholder note">
            <a:extLst>
              <a:ext uri="{FF2B5EF4-FFF2-40B4-BE49-F238E27FC236}">
                <a16:creationId xmlns:a16="http://schemas.microsoft.com/office/drawing/2014/main" id="{222F8312-25FE-4279-9C8C-E3E55CADAEA9}"/>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572710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B13BD8EC-6B0C-4A6E-B1D2-CB0F6FDCB316}"/>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AFCB1327-1C6A-4AF1-82EB-021F7F6EE0E2}"/>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05.09.2023</a:t>
            </a:fld>
            <a:endParaRPr lang="da-DK" dirty="0"/>
          </a:p>
        </p:txBody>
      </p:sp>
      <p:sp>
        <p:nvSpPr>
          <p:cNvPr id="10" name="Text Placeholder note">
            <a:extLst>
              <a:ext uri="{FF2B5EF4-FFF2-40B4-BE49-F238E27FC236}">
                <a16:creationId xmlns:a16="http://schemas.microsoft.com/office/drawing/2014/main" id="{BE2B5C01-BA20-4AF3-8E9D-92EC9B6AB3C8}"/>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21161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DF97BB32-9BC4-4049-93D5-CB64989FC7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538801"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6DA9153A-E90E-4583-A798-A85EEC3736E8}"/>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dato 3">
            <a:extLst>
              <a:ext uri="{FF2B5EF4-FFF2-40B4-BE49-F238E27FC236}">
                <a16:creationId xmlns:a16="http://schemas.microsoft.com/office/drawing/2014/main" id="{B539EAFC-6BEA-40C8-8B0C-1CB36A7F3667}"/>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05.09.2023</a:t>
            </a:fld>
            <a:endParaRPr lang="da-DK" dirty="0"/>
          </a:p>
        </p:txBody>
      </p:sp>
      <p:sp>
        <p:nvSpPr>
          <p:cNvPr id="15" name="Text Placeholder note">
            <a:extLst>
              <a:ext uri="{FF2B5EF4-FFF2-40B4-BE49-F238E27FC236}">
                <a16:creationId xmlns:a16="http://schemas.microsoft.com/office/drawing/2014/main" id="{55411CF1-A9BD-4996-A716-FB8EE578701F}"/>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20292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553FA9E3-CDC5-4738-B57E-C2CF57009882}"/>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B5EBCFFB-DA3C-4403-8407-B2CC7FD5B11F}"/>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05.09.2023</a:t>
            </a:fld>
            <a:endParaRPr lang="da-DK" dirty="0"/>
          </a:p>
        </p:txBody>
      </p:sp>
      <p:sp>
        <p:nvSpPr>
          <p:cNvPr id="10" name="Text Placeholder note">
            <a:extLst>
              <a:ext uri="{FF2B5EF4-FFF2-40B4-BE49-F238E27FC236}">
                <a16:creationId xmlns:a16="http://schemas.microsoft.com/office/drawing/2014/main" id="{B94AFA8F-D7C3-4B26-A335-FFF7CB275781}"/>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572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mørkt bille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6B698E15-2048-4B6C-9E0F-12268B58332A}" type="datetime3">
              <a:rPr lang="da-DK" smtClean="0"/>
              <a:t>05.09.2023</a:t>
            </a:fld>
            <a:endParaRPr lang="da-DK" dirty="0"/>
          </a:p>
        </p:txBody>
      </p:sp>
    </p:spTree>
    <p:extLst>
      <p:ext uri="{BB962C8B-B14F-4D97-AF65-F5344CB8AC3E}">
        <p14:creationId xmlns:p14="http://schemas.microsoft.com/office/powerpoint/2010/main" val="171805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E607A8BC-D9BA-4EED-BA70-5E383DC0D3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626" b="9662"/>
          <a:stretch/>
        </p:blipFill>
        <p:spPr>
          <a:xfrm flipH="1">
            <a:off x="35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05.09.2023</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99285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emte element hvid">
    <p:bg>
      <p:bgPr>
        <a:solidFill>
          <a:schemeClr val="accent2"/>
        </a:solidFill>
        <a:effectLst/>
      </p:bgPr>
    </p:bg>
    <p:spTree>
      <p:nvGrpSpPr>
        <p:cNvPr id="1" name=""/>
        <p:cNvGrpSpPr/>
        <p:nvPr/>
      </p:nvGrpSpPr>
      <p:grpSpPr>
        <a:xfrm>
          <a:off x="0" y="0"/>
          <a:ext cx="0" cy="0"/>
          <a:chOff x="0" y="0"/>
          <a:chExt cx="0" cy="0"/>
        </a:xfrm>
      </p:grpSpPr>
      <p:pic>
        <p:nvPicPr>
          <p:cNvPr id="13" name="Graphic 31">
            <a:extLst>
              <a:ext uri="{FF2B5EF4-FFF2-40B4-BE49-F238E27FC236}">
                <a16:creationId xmlns:a16="http://schemas.microsoft.com/office/drawing/2014/main" id="{D88A2F99-BB4E-438D-9C36-7B643467C3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36" t="36359"/>
          <a:stretch/>
        </p:blipFill>
        <p:spPr>
          <a:xfrm flipV="1">
            <a:off x="0" y="45384"/>
            <a:ext cx="10193471" cy="6767231"/>
          </a:xfrm>
          <a:custGeom>
            <a:avLst/>
            <a:gdLst>
              <a:gd name="connsiteX0" fmla="*/ 0 w 10193471"/>
              <a:gd name="connsiteY0" fmla="*/ 6767231 h 6767231"/>
              <a:gd name="connsiteX1" fmla="*/ 10193471 w 10193471"/>
              <a:gd name="connsiteY1" fmla="*/ 6767231 h 6767231"/>
              <a:gd name="connsiteX2" fmla="*/ 10193471 w 10193471"/>
              <a:gd name="connsiteY2" fmla="*/ 0 h 6767231"/>
              <a:gd name="connsiteX3" fmla="*/ 0 w 10193471"/>
              <a:gd name="connsiteY3" fmla="*/ 0 h 6767231"/>
            </a:gdLst>
            <a:ahLst/>
            <a:cxnLst>
              <a:cxn ang="0">
                <a:pos x="connsiteX0" y="connsiteY0"/>
              </a:cxn>
              <a:cxn ang="0">
                <a:pos x="connsiteX1" y="connsiteY1"/>
              </a:cxn>
              <a:cxn ang="0">
                <a:pos x="connsiteX2" y="connsiteY2"/>
              </a:cxn>
              <a:cxn ang="0">
                <a:pos x="connsiteX3" y="connsiteY3"/>
              </a:cxn>
            </a:cxnLst>
            <a:rect l="l" t="t" r="r" b="b"/>
            <a:pathLst>
              <a:path w="10193471" h="6767231">
                <a:moveTo>
                  <a:pt x="0" y="6767231"/>
                </a:moveTo>
                <a:lnTo>
                  <a:pt x="10193471" y="6767231"/>
                </a:lnTo>
                <a:lnTo>
                  <a:pt x="10193471" y="0"/>
                </a:lnTo>
                <a:lnTo>
                  <a:pt x="0" y="0"/>
                </a:lnTo>
                <a:close/>
              </a:path>
            </a:pathLst>
          </a:custGeom>
        </p:spPr>
      </p:pic>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05.09.2023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05.09.2023</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6352416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83127" y="1484283"/>
            <a:ext cx="284634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600" dirty="0">
                <a:latin typeface="+mn-lt"/>
                <a:cs typeface="Arial" panose="020B0604020202020204" pitchFamily="34" charset="0"/>
              </a:rPr>
              <a:t>BILLEDER</a:t>
            </a:r>
            <a:br>
              <a:rPr lang="da-DK" sz="1600" dirty="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eller</a:t>
            </a:r>
            <a:r>
              <a:rPr lang="da-DK" altLang="da-DK" sz="900" b="1" noProof="1">
                <a:solidFill>
                  <a:schemeClr val="tx1"/>
                </a:solidFill>
                <a:latin typeface="+mn-lt"/>
                <a:cs typeface="Arial" panose="020B0604020202020204" pitchFamily="34" charset="0"/>
              </a:rPr>
              <a:t> Skyfish</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HJÆLPELINJER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altLang="da-DK" sz="900" b="1" noProof="1">
              <a:solidFill>
                <a:schemeClr val="tx1"/>
              </a:solidFill>
              <a:latin typeface="+mn-lt"/>
              <a:cs typeface="Arial" panose="020B0604020202020204" pitchFamily="34" charset="0"/>
            </a:endParaRPr>
          </a:p>
        </p:txBody>
      </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7131861" y="1744119"/>
            <a:ext cx="676669"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8189935" y="1495485"/>
            <a:ext cx="2863828"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SLIDES, BILLEDER OG IKONER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Indsæt prædefineret slides og elementer fra </a:t>
            </a:r>
            <a:r>
              <a:rPr lang="da-DK" altLang="da-DK" sz="900" b="1" noProof="1">
                <a:solidFill>
                  <a:schemeClr val="tx1"/>
                </a:solidFill>
                <a:latin typeface="+mn-lt"/>
                <a:cs typeface="Arial" panose="020B0604020202020204" pitchFamily="34" charset="0"/>
              </a:rPr>
              <a:t>Templafy</a:t>
            </a:r>
            <a:r>
              <a:rPr lang="da-DK" altLang="da-DK" sz="900" b="0" noProof="1">
                <a:solidFill>
                  <a:schemeClr val="tx1"/>
                </a:solidFill>
                <a:latin typeface="+mn-lt"/>
                <a:cs typeface="Arial" panose="020B0604020202020204" pitchFamily="34" charset="0"/>
              </a:rPr>
              <a:t> knappen. Vælg </a:t>
            </a:r>
            <a:r>
              <a:rPr lang="da-DK" altLang="da-DK" sz="900" b="1" noProof="1">
                <a:solidFill>
                  <a:schemeClr val="tx1"/>
                </a:solidFill>
                <a:latin typeface="+mn-lt"/>
                <a:cs typeface="Arial" panose="020B0604020202020204" pitchFamily="34" charset="0"/>
              </a:rPr>
              <a:t>Slides</a:t>
            </a:r>
            <a:r>
              <a:rPr lang="da-DK" altLang="da-DK" sz="900" b="0" noProof="1">
                <a:solidFill>
                  <a:schemeClr val="tx1"/>
                </a:solidFill>
                <a:latin typeface="+mn-lt"/>
                <a:cs typeface="Arial" panose="020B0604020202020204" pitchFamily="34" charset="0"/>
              </a:rPr>
              <a:t>,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fra dropdown menuen eller knapperne i Templafy vinduet i højre side af skærmen</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28" name="Text Box 2">
            <a:extLst>
              <a:ext uri="{FF2B5EF4-FFF2-40B4-BE49-F238E27FC236}">
                <a16:creationId xmlns:a16="http://schemas.microsoft.com/office/drawing/2014/main" id="{51D73D8C-1A2D-434D-8578-06D3B043BE46}"/>
              </a:ext>
            </a:extLst>
          </p:cNvPr>
          <p:cNvSpPr txBox="1">
            <a:spLocks noChangeArrowheads="1"/>
          </p:cNvSpPr>
          <p:nvPr userDrawn="1"/>
        </p:nvSpPr>
        <p:spPr bwMode="auto">
          <a:xfrm>
            <a:off x="539752" y="1484283"/>
            <a:ext cx="2772000" cy="46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br>
              <a:rPr lang="da-DK" altLang="da-DK" sz="900" b="0"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9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9" name="Picture 2">
            <a:extLst>
              <a:ext uri="{FF2B5EF4-FFF2-40B4-BE49-F238E27FC236}">
                <a16:creationId xmlns:a16="http://schemas.microsoft.com/office/drawing/2014/main" id="{67CFEA91-5609-48D9-BC31-25A4F2502298}"/>
              </a:ext>
            </a:extLst>
          </p:cNvPr>
          <p:cNvPicPr>
            <a:picLocks noChangeAspect="1"/>
          </p:cNvPicPr>
          <p:nvPr userDrawn="1"/>
        </p:nvPicPr>
        <p:blipFill>
          <a:blip r:embed="rId4"/>
          <a:stretch>
            <a:fillRect/>
          </a:stretch>
        </p:blipFill>
        <p:spPr>
          <a:xfrm>
            <a:off x="3299433" y="3225698"/>
            <a:ext cx="257143" cy="285714"/>
          </a:xfrm>
          <a:prstGeom prst="rect">
            <a:avLst/>
          </a:prstGeom>
        </p:spPr>
      </p:pic>
      <p:pic>
        <p:nvPicPr>
          <p:cNvPr id="32" name="Picture 29">
            <a:extLst>
              <a:ext uri="{FF2B5EF4-FFF2-40B4-BE49-F238E27FC236}">
                <a16:creationId xmlns:a16="http://schemas.microsoft.com/office/drawing/2014/main" id="{336B7D6F-306E-4198-B5D8-8300D5EEC9DB}"/>
              </a:ext>
            </a:extLst>
          </p:cNvPr>
          <p:cNvPicPr>
            <a:picLocks noChangeAspect="1"/>
          </p:cNvPicPr>
          <p:nvPr userDrawn="1"/>
        </p:nvPicPr>
        <p:blipFill>
          <a:blip r:embed="rId5"/>
          <a:stretch>
            <a:fillRect/>
          </a:stretch>
        </p:blipFill>
        <p:spPr>
          <a:xfrm>
            <a:off x="3299433" y="2484680"/>
            <a:ext cx="457143" cy="257143"/>
          </a:xfrm>
          <a:prstGeom prst="rect">
            <a:avLst/>
          </a:prstGeom>
        </p:spPr>
      </p:pic>
      <p:pic>
        <p:nvPicPr>
          <p:cNvPr id="34" name="Billede 33">
            <a:extLst>
              <a:ext uri="{FF2B5EF4-FFF2-40B4-BE49-F238E27FC236}">
                <a16:creationId xmlns:a16="http://schemas.microsoft.com/office/drawing/2014/main" id="{8B7D4B5D-5105-4B08-9F8D-29962C5C2409}"/>
              </a:ext>
            </a:extLst>
          </p:cNvPr>
          <p:cNvPicPr>
            <a:picLocks noChangeAspect="1"/>
          </p:cNvPicPr>
          <p:nvPr userDrawn="1"/>
        </p:nvPicPr>
        <p:blipFill>
          <a:blip r:embed="rId6"/>
          <a:stretch>
            <a:fillRect/>
          </a:stretch>
        </p:blipFill>
        <p:spPr>
          <a:xfrm>
            <a:off x="3299433" y="4116178"/>
            <a:ext cx="308589" cy="528030"/>
          </a:xfrm>
          <a:prstGeom prst="rect">
            <a:avLst/>
          </a:prstGeom>
        </p:spPr>
      </p:pic>
      <p:pic>
        <p:nvPicPr>
          <p:cNvPr id="36" name="Billede 35">
            <a:extLst>
              <a:ext uri="{FF2B5EF4-FFF2-40B4-BE49-F238E27FC236}">
                <a16:creationId xmlns:a16="http://schemas.microsoft.com/office/drawing/2014/main" id="{10574EF6-7E2E-460C-A32A-3DDD4B75BCEA}"/>
              </a:ext>
            </a:extLst>
          </p:cNvPr>
          <p:cNvPicPr>
            <a:picLocks noChangeAspect="1"/>
          </p:cNvPicPr>
          <p:nvPr userDrawn="1"/>
        </p:nvPicPr>
        <p:blipFill rotWithShape="1">
          <a:blip r:embed="rId7"/>
          <a:srcRect l="3031"/>
          <a:stretch/>
        </p:blipFill>
        <p:spPr>
          <a:xfrm>
            <a:off x="3299433" y="5730886"/>
            <a:ext cx="496606" cy="172842"/>
          </a:xfrm>
          <a:prstGeom prst="rect">
            <a:avLst/>
          </a:prstGeom>
        </p:spPr>
      </p:pic>
      <p:pic>
        <p:nvPicPr>
          <p:cNvPr id="38" name="Picture 33">
            <a:extLst>
              <a:ext uri="{FF2B5EF4-FFF2-40B4-BE49-F238E27FC236}">
                <a16:creationId xmlns:a16="http://schemas.microsoft.com/office/drawing/2014/main" id="{26F154F3-5A17-41F1-9B46-FCA4D9945F70}"/>
              </a:ext>
            </a:extLst>
          </p:cNvPr>
          <p:cNvPicPr>
            <a:picLocks noChangeAspect="1"/>
          </p:cNvPicPr>
          <p:nvPr userDrawn="1"/>
        </p:nvPicPr>
        <p:blipFill rotWithShape="1">
          <a:blip r:embed="rId8"/>
          <a:srcRect l="3901" t="45142" r="62601" b="9046"/>
          <a:stretch/>
        </p:blipFill>
        <p:spPr>
          <a:xfrm>
            <a:off x="7131861" y="2986848"/>
            <a:ext cx="341204" cy="321707"/>
          </a:xfrm>
          <a:prstGeom prst="rect">
            <a:avLst/>
          </a:prstGeom>
        </p:spPr>
      </p:pic>
      <p:pic>
        <p:nvPicPr>
          <p:cNvPr id="39" name="Billede 38">
            <a:extLst>
              <a:ext uri="{FF2B5EF4-FFF2-40B4-BE49-F238E27FC236}">
                <a16:creationId xmlns:a16="http://schemas.microsoft.com/office/drawing/2014/main" id="{9BB80CE2-5590-41B1-90B8-FB96BC0E66DC}"/>
              </a:ext>
            </a:extLst>
          </p:cNvPr>
          <p:cNvPicPr>
            <a:picLocks noChangeAspect="1"/>
          </p:cNvPicPr>
          <p:nvPr userDrawn="1"/>
        </p:nvPicPr>
        <p:blipFill>
          <a:blip r:embed="rId9"/>
          <a:stretch>
            <a:fillRect/>
          </a:stretch>
        </p:blipFill>
        <p:spPr>
          <a:xfrm>
            <a:off x="7173362" y="3705212"/>
            <a:ext cx="366043" cy="480431"/>
          </a:xfrm>
          <a:prstGeom prst="rect">
            <a:avLst/>
          </a:prstGeom>
        </p:spPr>
      </p:pic>
      <p:sp>
        <p:nvSpPr>
          <p:cNvPr id="44" name="Fast overskrift">
            <a:extLst>
              <a:ext uri="{FF2B5EF4-FFF2-40B4-BE49-F238E27FC236}">
                <a16:creationId xmlns:a16="http://schemas.microsoft.com/office/drawing/2014/main" id="{7AE3BB46-77B5-4BE0-A557-B2DBAB09F17D}"/>
              </a:ext>
            </a:extLst>
          </p:cNvPr>
          <p:cNvSpPr txBox="1"/>
          <p:nvPr userDrawn="1"/>
        </p:nvSpPr>
        <p:spPr>
          <a:xfrm>
            <a:off x="539752" y="512213"/>
            <a:ext cx="11109321" cy="650171"/>
          </a:xfrm>
          <a:prstGeom prst="rect">
            <a:avLst/>
          </a:prstGeom>
          <a:noFill/>
        </p:spPr>
        <p:txBody>
          <a:bodyPr wrap="square" lIns="0" tIns="0" rIns="0" bIns="0" rtlCol="0" anchor="t" anchorCtr="0">
            <a:noAutofit/>
          </a:bodyPr>
          <a:lstStyle/>
          <a:p>
            <a:r>
              <a:rPr lang="da-DK" sz="2800" b="1" noProof="1">
                <a:solidFill>
                  <a:schemeClr val="tx1"/>
                </a:solidFill>
                <a:latin typeface="+mj-lt"/>
                <a:cs typeface="Arial" panose="020B0604020202020204" pitchFamily="34" charset="0"/>
              </a:rPr>
              <a:t>TIPS &amp; TRICKS - DIN BRUGERGUIDE</a:t>
            </a:r>
          </a:p>
        </p:txBody>
      </p:sp>
      <p:pic>
        <p:nvPicPr>
          <p:cNvPr id="1026" name="Picture 2" descr="C:\Users\MAV~1.SKA\AppData\Local\Temp\SNAGHTMLe48c1e.PNG">
            <a:extLst>
              <a:ext uri="{FF2B5EF4-FFF2-40B4-BE49-F238E27FC236}">
                <a16:creationId xmlns:a16="http://schemas.microsoft.com/office/drawing/2014/main" id="{D585BA4E-F627-486D-80B3-0CE0EDC592BA}"/>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1132521" y="518913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96A17E0-59D7-48F4-8A7B-898B5B7B3361}"/>
              </a:ext>
            </a:extLst>
          </p:cNvPr>
          <p:cNvPicPr>
            <a:picLocks noChangeAspect="1"/>
          </p:cNvPicPr>
          <p:nvPr userDrawn="1"/>
        </p:nvPicPr>
        <p:blipFill>
          <a:blip r:embed="rId11"/>
          <a:stretch>
            <a:fillRect/>
          </a:stretch>
        </p:blipFill>
        <p:spPr>
          <a:xfrm>
            <a:off x="3299433" y="4818307"/>
            <a:ext cx="475428" cy="176762"/>
          </a:xfrm>
          <a:prstGeom prst="rect">
            <a:avLst/>
          </a:prstGeom>
        </p:spPr>
      </p:pic>
      <p:pic>
        <p:nvPicPr>
          <p:cNvPr id="22" name="Billede 21">
            <a:extLst>
              <a:ext uri="{FF2B5EF4-FFF2-40B4-BE49-F238E27FC236}">
                <a16:creationId xmlns:a16="http://schemas.microsoft.com/office/drawing/2014/main" id="{9D257D03-9779-4535-98A8-F6E165A0B27F}"/>
              </a:ext>
            </a:extLst>
          </p:cNvPr>
          <p:cNvPicPr>
            <a:picLocks noChangeAspect="1"/>
          </p:cNvPicPr>
          <p:nvPr userDrawn="1"/>
        </p:nvPicPr>
        <p:blipFill>
          <a:blip r:embed="rId12"/>
          <a:stretch>
            <a:fillRect/>
          </a:stretch>
        </p:blipFill>
        <p:spPr>
          <a:xfrm>
            <a:off x="11132521" y="2050541"/>
            <a:ext cx="440195" cy="543366"/>
          </a:xfrm>
          <a:prstGeom prst="rect">
            <a:avLst/>
          </a:prstGeom>
        </p:spPr>
      </p:pic>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p:spPr>
        <p:txBody>
          <a:bodyPr/>
          <a:lstStyle>
            <a:lvl1pPr>
              <a:defRPr sz="100">
                <a:noFill/>
              </a:defRPr>
            </a:lvl1pPr>
          </a:lstStyle>
          <a:p>
            <a:fld id="{54844CF9-DA68-474D-B924-9E08B25C87EB}" type="datetime3">
              <a:rPr lang="da-DK" smtClean="0"/>
              <a:t>05.09.2023</a:t>
            </a:fld>
            <a:endParaRPr lang="da-DK" dirty="0"/>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90663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BD842B9B-7AB8-4FBB-97C2-959C0F27CF9D}" type="datetime3">
              <a:rPr lang="da-DK" smtClean="0"/>
              <a:t>05.09.2023</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8866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tørre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EC332B90-8581-4415-8FCB-F453E005EDCC}" type="datetime3">
              <a:rPr lang="da-DK" smtClean="0"/>
              <a:t>05.09.2023</a:t>
            </a:fld>
            <a:endParaRPr lang="da-DK" dirty="0"/>
          </a:p>
        </p:txBody>
      </p:sp>
    </p:spTree>
    <p:extLst>
      <p:ext uri="{BB962C8B-B14F-4D97-AF65-F5344CB8AC3E}">
        <p14:creationId xmlns:p14="http://schemas.microsoft.com/office/powerpoint/2010/main" val="2224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tørre og mørk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CE7AECD1-CD08-4D1B-BAB9-AC91C2FD69E7}" type="datetime3">
              <a:rPr lang="da-DK" smtClean="0"/>
              <a:t>05.09.2023</a:t>
            </a:fld>
            <a:endParaRPr lang="da-DK" dirty="0"/>
          </a:p>
        </p:txBody>
      </p:sp>
    </p:spTree>
    <p:extLst>
      <p:ext uri="{BB962C8B-B14F-4D97-AF65-F5344CB8AC3E}">
        <p14:creationId xmlns:p14="http://schemas.microsoft.com/office/powerpoint/2010/main" val="117354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39750" y="1602768"/>
            <a:ext cx="2301773" cy="4344084"/>
          </a:xfrm>
        </p:spPr>
        <p:txBody>
          <a:bodyPr/>
          <a:lstStyle>
            <a:lvl1pPr marL="0" indent="0">
              <a:lnSpc>
                <a:spcPts val="3600"/>
              </a:lnSpc>
              <a:spcAft>
                <a:spcPts val="0"/>
              </a:spcAft>
              <a:buFont typeface="Arial" panose="020B0604020202020204" pitchFamily="34" charset="0"/>
              <a:buChar char="​"/>
              <a:defRPr sz="2400" b="1" spc="50">
                <a:solidFill>
                  <a:schemeClr val="tx1"/>
                </a:solidFill>
                <a:latin typeface="+mn-lt"/>
              </a:defRPr>
            </a:lvl1pPr>
            <a:lvl2pPr marL="0" indent="0">
              <a:lnSpc>
                <a:spcPts val="3600"/>
              </a:lnSpc>
              <a:spcAft>
                <a:spcPts val="0"/>
              </a:spcAft>
              <a:buFont typeface="Arial" panose="020B0604020202020204" pitchFamily="34" charset="0"/>
              <a:buChar char="​"/>
              <a:defRPr sz="2400" b="0" spc="50">
                <a:solidFill>
                  <a:schemeClr val="tx1"/>
                </a:solidFill>
                <a:latin typeface="+mn-lt"/>
              </a:defRPr>
            </a:lvl2pPr>
            <a:lvl3pPr marL="0" indent="0">
              <a:lnSpc>
                <a:spcPts val="3600"/>
              </a:lnSpc>
              <a:spcAft>
                <a:spcPts val="0"/>
              </a:spcAft>
              <a:buFont typeface="Arial" panose="020B0604020202020204" pitchFamily="34" charset="0"/>
              <a:buChar char="​"/>
              <a:defRPr sz="2400" b="1" spc="50">
                <a:solidFill>
                  <a:schemeClr val="tx1"/>
                </a:solidFill>
                <a:latin typeface="+mn-lt"/>
              </a:defRPr>
            </a:lvl3pPr>
            <a:lvl4pPr>
              <a:lnSpc>
                <a:spcPts val="3600"/>
              </a:lnSpc>
              <a:spcAft>
                <a:spcPts val="0"/>
              </a:spcAft>
              <a:buFont typeface="Arial" panose="020B0604020202020204" pitchFamily="34" charset="0"/>
              <a:buChar char="​"/>
              <a:defRPr sz="2400" b="0" spc="50">
                <a:solidFill>
                  <a:schemeClr val="tx1"/>
                </a:solidFill>
                <a:latin typeface="+mn-lt"/>
              </a:defRPr>
            </a:lvl4pPr>
            <a:lvl5pPr>
              <a:lnSpc>
                <a:spcPts val="3600"/>
              </a:lnSpc>
              <a:spcAft>
                <a:spcPts val="0"/>
              </a:spcAft>
              <a:buFont typeface="Arial" panose="020B0604020202020204" pitchFamily="34" charset="0"/>
              <a:buChar char="​"/>
              <a:defRPr sz="2400" b="1" spc="50">
                <a:solidFill>
                  <a:schemeClr val="tx1"/>
                </a:solidFill>
                <a:latin typeface="+mn-lt"/>
              </a:defRPr>
            </a:lvl5pPr>
            <a:lvl6pPr marL="0" indent="0">
              <a:lnSpc>
                <a:spcPts val="3600"/>
              </a:lnSpc>
              <a:spcAft>
                <a:spcPts val="0"/>
              </a:spcAft>
              <a:buFont typeface="Arial" panose="020B0604020202020204" pitchFamily="34" charset="0"/>
              <a:buChar char="​"/>
              <a:defRPr sz="2400" b="0" spc="50">
                <a:solidFill>
                  <a:schemeClr val="tx1"/>
                </a:solidFill>
                <a:latin typeface="+mn-lt"/>
              </a:defRPr>
            </a:lvl6pPr>
            <a:lvl7pPr>
              <a:lnSpc>
                <a:spcPts val="3600"/>
              </a:lnSpc>
              <a:spcAft>
                <a:spcPts val="0"/>
              </a:spcAft>
              <a:defRPr sz="2400" b="1" spc="50">
                <a:solidFill>
                  <a:schemeClr val="tx1"/>
                </a:solidFill>
                <a:latin typeface="+mn-lt"/>
              </a:defRPr>
            </a:lvl7pPr>
            <a:lvl8pPr>
              <a:lnSpc>
                <a:spcPts val="3600"/>
              </a:lnSpc>
              <a:spcAft>
                <a:spcPts val="0"/>
              </a:spcAft>
              <a:defRPr sz="2400" b="0" spc="50">
                <a:solidFill>
                  <a:schemeClr val="tx1"/>
                </a:solidFill>
                <a:latin typeface="+mn-lt"/>
              </a:defRPr>
            </a:lvl8pPr>
            <a:lvl9pPr>
              <a:lnSpc>
                <a:spcPts val="3600"/>
              </a:lnSpc>
              <a:spcAft>
                <a:spcPts val="0"/>
              </a:spcAft>
              <a:defRPr sz="2400" b="1" spc="50">
                <a:solidFill>
                  <a:schemeClr val="tx1"/>
                </a:solidFill>
                <a:latin typeface="+mn-lt"/>
              </a:defRPr>
            </a:lvl9pPr>
          </a:lstStyle>
          <a:p>
            <a:pPr lvl="0"/>
            <a:r>
              <a:rPr lang="da-DK" dirty="0"/>
              <a:t>09.00-09.45</a:t>
            </a:r>
          </a:p>
          <a:p>
            <a:pPr lvl="1"/>
            <a:r>
              <a:rPr lang="da-DK" dirty="0"/>
              <a:t>02</a:t>
            </a:r>
          </a:p>
          <a:p>
            <a:pPr lvl="2"/>
            <a:r>
              <a:rPr lang="da-DK" dirty="0"/>
              <a:t>03</a:t>
            </a:r>
          </a:p>
          <a:p>
            <a:pPr lvl="3"/>
            <a:r>
              <a:rPr lang="da-DK" dirty="0"/>
              <a:t>04</a:t>
            </a:r>
          </a:p>
          <a:p>
            <a:pPr lvl="4"/>
            <a:r>
              <a:rPr lang="da-DK" dirty="0"/>
              <a:t>05</a:t>
            </a:r>
          </a:p>
          <a:p>
            <a:pPr lvl="5"/>
            <a:r>
              <a:rPr lang="da-DK" dirty="0"/>
              <a:t>06</a:t>
            </a:r>
          </a:p>
          <a:p>
            <a:pPr lvl="6"/>
            <a:r>
              <a:rPr lang="da-DK" dirty="0"/>
              <a:t>07</a:t>
            </a:r>
          </a:p>
          <a:p>
            <a:pPr lvl="7"/>
            <a:r>
              <a:rPr lang="da-DK" dirty="0"/>
              <a:t>08</a:t>
            </a:r>
          </a:p>
          <a:p>
            <a:pPr lvl="8"/>
            <a:r>
              <a:rPr lang="da-DK" dirty="0"/>
              <a:t>09</a:t>
            </a:r>
          </a:p>
        </p:txBody>
      </p:sp>
      <p:sp>
        <p:nvSpPr>
          <p:cNvPr id="7" name="Text Placeholder 2"/>
          <p:cNvSpPr>
            <a:spLocks noGrp="1"/>
          </p:cNvSpPr>
          <p:nvPr>
            <p:ph type="body" sz="quarter" idx="13" hasCustomPrompt="1"/>
          </p:nvPr>
        </p:nvSpPr>
        <p:spPr>
          <a:xfrm>
            <a:off x="3045600" y="1602768"/>
            <a:ext cx="7052400" cy="4355119"/>
          </a:xfrm>
        </p:spPr>
        <p:txBody>
          <a:bodyPr/>
          <a:lstStyle>
            <a:lvl1pPr marL="0" indent="0">
              <a:lnSpc>
                <a:spcPts val="3600"/>
              </a:lnSpc>
              <a:spcAft>
                <a:spcPts val="0"/>
              </a:spcAft>
              <a:buFont typeface="Arial" panose="020B0604020202020204" pitchFamily="34" charset="0"/>
              <a:buChar char="​"/>
              <a:defRPr sz="2400" b="1" cap="all" spc="50">
                <a:solidFill>
                  <a:schemeClr val="tx1"/>
                </a:solidFill>
                <a:latin typeface="+mn-lt"/>
              </a:defRPr>
            </a:lvl1pPr>
            <a:lvl2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2pPr>
            <a:lvl3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3pPr>
            <a:lvl4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4pPr>
            <a:lvl5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5pPr>
            <a:lvl6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6pPr>
            <a:lvl7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7pPr>
            <a:lvl8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8pPr>
            <a:lvl9pPr marL="0" indent="0">
              <a:lnSpc>
                <a:spcPts val="3600"/>
              </a:lnSpc>
              <a:spcBef>
                <a:spcPts val="0"/>
              </a:spcBef>
              <a:buFont typeface="Arial" panose="020B0604020202020204" pitchFamily="34" charset="0"/>
              <a:buChar char="​"/>
              <a:defRPr sz="2400" b="1" cap="all" spc="50">
                <a:solidFill>
                  <a:schemeClr val="tx1"/>
                </a:solidFill>
                <a:latin typeface="+mn-lt"/>
              </a:defRPr>
            </a:lvl9pPr>
          </a:lstStyle>
          <a:p>
            <a:pPr lvl="0"/>
            <a:r>
              <a:rPr lang="da-DK" noProof="0" dirty="0"/>
              <a:t>Klik for at tilføje agendapunkt       Enter &amp; TAB for næste tekst niveau      SHIFT+TAB for at gå tilbage i niveauer</a:t>
            </a:r>
          </a:p>
          <a:p>
            <a:pPr lvl="1"/>
            <a:r>
              <a:rPr lang="da-DK" noProof="0" dirty="0"/>
              <a:t>2 Niveau</a:t>
            </a:r>
          </a:p>
          <a:p>
            <a:pPr lvl="2"/>
            <a:r>
              <a:rPr lang="da-DK" noProof="0" dirty="0"/>
              <a:t>3 Niveau</a:t>
            </a:r>
          </a:p>
          <a:p>
            <a:pPr lvl="3"/>
            <a:r>
              <a:rPr lang="da-DK" noProof="0" dirty="0"/>
              <a:t>4 Niveau</a:t>
            </a:r>
          </a:p>
          <a:p>
            <a:pPr lvl="4"/>
            <a:r>
              <a:rPr lang="da-DK" noProof="0" dirty="0"/>
              <a:t>5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DBC0ABFC-12E1-4F71-A736-D4DEF9E0DBDC}" type="datetime3">
              <a:rPr lang="da-DK" smtClean="0"/>
              <a:t>05.09.2023</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30307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C5298824-C6F8-49EA-91D0-8314D9FAE1AF}"/>
              </a:ext>
            </a:extLst>
          </p:cNvPr>
          <p:cNvSpPr>
            <a:spLocks noGrp="1"/>
          </p:cNvSpPr>
          <p:nvPr>
            <p:ph type="dt" sz="half" idx="15"/>
          </p:nvPr>
        </p:nvSpPr>
        <p:spPr>
          <a:xfrm>
            <a:off x="0" y="6858000"/>
            <a:ext cx="0" cy="0"/>
          </a:xfrm>
        </p:spPr>
        <p:txBody>
          <a:bodyPr/>
          <a:lstStyle>
            <a:lvl1pPr>
              <a:defRPr sz="100">
                <a:noFill/>
              </a:defRPr>
            </a:lvl1pPr>
          </a:lstStyle>
          <a:p>
            <a:fld id="{980C4B5C-C29C-4840-B187-B3A4F97542A9}" type="datetime3">
              <a:rPr lang="da-DK" smtClean="0"/>
              <a:t>05.09.2023</a:t>
            </a:fld>
            <a:endParaRPr lang="da-DK" dirty="0"/>
          </a:p>
        </p:txBody>
      </p:sp>
      <p:sp>
        <p:nvSpPr>
          <p:cNvPr id="12" name="Footer Placeholder 8" hidden="1">
            <a:extLst>
              <a:ext uri="{FF2B5EF4-FFF2-40B4-BE49-F238E27FC236}">
                <a16:creationId xmlns:a16="http://schemas.microsoft.com/office/drawing/2014/main" id="{C5498BFC-780E-4E7C-8BAE-F30D0016D79A}"/>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955A3565-69C4-4983-AEC6-F7A9FEACC0EA}"/>
              </a:ext>
            </a:extLst>
          </p:cNvPr>
          <p:cNvSpPr>
            <a:spLocks noGrp="1"/>
          </p:cNvSpPr>
          <p:nvPr>
            <p:ph type="sldNum" sz="quarter" idx="18"/>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540000" y="1708150"/>
            <a:ext cx="7646400" cy="1728000"/>
          </a:xfrm>
        </p:spPr>
        <p:txBody>
          <a:bodyPr/>
          <a:lstStyle>
            <a:lvl1pPr>
              <a:defRPr sz="5400" spc="50" baseline="0">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540000"/>
            <a:ext cx="7646400" cy="324000"/>
          </a:xfrm>
        </p:spPr>
        <p:txBody>
          <a:bodyPr/>
          <a:lstStyle>
            <a:lvl1pPr marL="0" indent="0">
              <a:lnSpc>
                <a:spcPct val="93000"/>
              </a:lnSpc>
              <a:spcAft>
                <a:spcPts val="1200"/>
              </a:spcAft>
              <a:buFont typeface="Arial" panose="020B0604020202020204" pitchFamily="34" charset="0"/>
              <a:buChar char="​"/>
              <a:defRPr sz="1800" b="1" spc="50">
                <a:solidFill>
                  <a:schemeClr val="tx1"/>
                </a:solidFill>
                <a:latin typeface="+mn-lt"/>
              </a:defRPr>
            </a:lvl1pPr>
            <a:lvl2pPr marL="0" indent="0">
              <a:lnSpc>
                <a:spcPct val="93000"/>
              </a:lnSpc>
              <a:spcAft>
                <a:spcPts val="1200"/>
              </a:spcAft>
              <a:buFont typeface="Arial" panose="020B0604020202020204" pitchFamily="34" charset="0"/>
              <a:buNone/>
              <a:defRPr sz="1800" b="0" spc="50">
                <a:solidFill>
                  <a:schemeClr val="bg1"/>
                </a:solidFill>
                <a:latin typeface="+mn-lt"/>
              </a:defRPr>
            </a:lvl2pPr>
            <a:lvl3pPr marL="0" indent="0">
              <a:lnSpc>
                <a:spcPct val="93000"/>
              </a:lnSpc>
              <a:spcAft>
                <a:spcPts val="1200"/>
              </a:spcAft>
              <a:buFont typeface="Arial" panose="020B0604020202020204" pitchFamily="34" charset="0"/>
              <a:buChar char="​"/>
              <a:defRPr sz="1800" b="1" spc="50">
                <a:solidFill>
                  <a:schemeClr val="bg1"/>
                </a:solidFill>
                <a:latin typeface="+mn-lt"/>
              </a:defRPr>
            </a:lvl3pPr>
            <a:lvl4pPr>
              <a:lnSpc>
                <a:spcPct val="93000"/>
              </a:lnSpc>
              <a:spcAft>
                <a:spcPts val="1200"/>
              </a:spcAft>
              <a:buFont typeface="Arial" panose="020B0604020202020204" pitchFamily="34" charset="0"/>
              <a:buChar char="​"/>
              <a:defRPr sz="1800" b="0" spc="50">
                <a:solidFill>
                  <a:schemeClr val="bg1"/>
                </a:solidFill>
                <a:latin typeface="+mn-lt"/>
              </a:defRPr>
            </a:lvl4pPr>
            <a:lvl5pPr>
              <a:lnSpc>
                <a:spcPct val="93000"/>
              </a:lnSpc>
              <a:spcAft>
                <a:spcPts val="1200"/>
              </a:spcAft>
              <a:buFont typeface="Arial" panose="020B0604020202020204" pitchFamily="34" charset="0"/>
              <a:buChar char="​"/>
              <a:defRPr sz="1800" b="1" spc="50">
                <a:solidFill>
                  <a:schemeClr val="bg1"/>
                </a:solidFill>
                <a:latin typeface="+mn-lt"/>
              </a:defRPr>
            </a:lvl5pPr>
            <a:lvl6pPr marL="0" indent="0">
              <a:lnSpc>
                <a:spcPct val="93000"/>
              </a:lnSpc>
              <a:spcAft>
                <a:spcPts val="1200"/>
              </a:spcAft>
              <a:buFont typeface="Arial" panose="020B0604020202020204" pitchFamily="34" charset="0"/>
              <a:buChar char="​"/>
              <a:defRPr sz="1800" b="0" spc="50">
                <a:solidFill>
                  <a:schemeClr val="bg1"/>
                </a:solidFill>
                <a:latin typeface="+mn-lt"/>
              </a:defRPr>
            </a:lvl6pPr>
            <a:lvl7pPr>
              <a:lnSpc>
                <a:spcPct val="93000"/>
              </a:lnSpc>
              <a:spcAft>
                <a:spcPts val="1200"/>
              </a:spcAft>
              <a:defRPr sz="1800" b="1" spc="50">
                <a:solidFill>
                  <a:schemeClr val="bg1"/>
                </a:solidFill>
                <a:latin typeface="+mn-lt"/>
              </a:defRPr>
            </a:lvl7pPr>
            <a:lvl8pPr>
              <a:lnSpc>
                <a:spcPct val="93000"/>
              </a:lnSpc>
              <a:spcAft>
                <a:spcPts val="1200"/>
              </a:spcAft>
              <a:defRPr sz="1800" b="0" spc="50">
                <a:solidFill>
                  <a:schemeClr val="bg1"/>
                </a:solidFill>
                <a:latin typeface="+mn-lt"/>
              </a:defRPr>
            </a:lvl8pPr>
            <a:lvl9pPr>
              <a:lnSpc>
                <a:spcPct val="93000"/>
              </a:lnSpc>
              <a:spcAft>
                <a:spcPts val="1200"/>
              </a:spcAft>
              <a:defRPr sz="1800" b="1" spc="50">
                <a:solidFill>
                  <a:schemeClr val="bg1"/>
                </a:solidFill>
                <a:latin typeface="+mn-lt"/>
              </a:defRPr>
            </a:lvl9pPr>
          </a:lstStyle>
          <a:p>
            <a:pPr lvl="0"/>
            <a:r>
              <a:rPr lang="da-DK" dirty="0"/>
              <a:t>09.00-09.45</a:t>
            </a:r>
          </a:p>
        </p:txBody>
      </p:sp>
      <p:sp>
        <p:nvSpPr>
          <p:cNvPr id="7" name="Text Placeholder 2"/>
          <p:cNvSpPr>
            <a:spLocks noGrp="1"/>
          </p:cNvSpPr>
          <p:nvPr>
            <p:ph type="body" sz="quarter" idx="13" hasCustomPrompt="1"/>
          </p:nvPr>
        </p:nvSpPr>
        <p:spPr>
          <a:xfrm>
            <a:off x="540000" y="5958000"/>
            <a:ext cx="7646738" cy="363600"/>
          </a:xfrm>
        </p:spPr>
        <p:txBody>
          <a:bodyPr anchor="b" anchorCtr="0"/>
          <a:lstStyle>
            <a:lvl1pPr marL="0" indent="0">
              <a:lnSpc>
                <a:spcPct val="95000"/>
              </a:lnSpc>
              <a:spcAft>
                <a:spcPts val="600"/>
              </a:spcAft>
              <a:buFont typeface="Arial" panose="020B0604020202020204" pitchFamily="34" charset="0"/>
              <a:buChar char="​"/>
              <a:defRPr sz="1400" b="0" cap="none" spc="50">
                <a:solidFill>
                  <a:schemeClr val="tx1"/>
                </a:solidFill>
                <a:latin typeface="+mn-lt"/>
              </a:defRPr>
            </a:lvl1pPr>
            <a:lvl2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2pPr>
            <a:lvl3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3pPr>
            <a:lvl4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4pPr>
            <a:lvl5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5pPr>
            <a:lvl6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6pPr>
            <a:lvl7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7pPr>
            <a:lvl8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8pPr>
            <a:lvl9pPr marL="0" indent="0">
              <a:lnSpc>
                <a:spcPct val="92000"/>
              </a:lnSpc>
              <a:spcBef>
                <a:spcPts val="0"/>
              </a:spcBef>
              <a:buFont typeface="Arial" panose="020B0604020202020204" pitchFamily="34" charset="0"/>
              <a:buChar char="​"/>
              <a:defRPr sz="1400" b="0" cap="none" spc="50">
                <a:solidFill>
                  <a:schemeClr val="bg1"/>
                </a:solidFill>
                <a:latin typeface="+mn-lt"/>
              </a:defRPr>
            </a:lvl9pPr>
          </a:lstStyle>
          <a:p>
            <a:pPr lvl="0"/>
            <a:r>
              <a:rPr lang="da-DK" noProof="0" dirty="0"/>
              <a:t>Klik for at tilføje navn</a:t>
            </a:r>
          </a:p>
        </p:txBody>
      </p:sp>
    </p:spTree>
    <p:extLst>
      <p:ext uri="{BB962C8B-B14F-4D97-AF65-F5344CB8AC3E}">
        <p14:creationId xmlns:p14="http://schemas.microsoft.com/office/powerpoint/2010/main" val="39306076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1</a:t>
            </a:r>
          </a:p>
        </p:txBody>
      </p:sp>
      <p:sp>
        <p:nvSpPr>
          <p:cNvPr id="7" name="Text Placeholder 2"/>
          <p:cNvSpPr>
            <a:spLocks noGrp="1"/>
          </p:cNvSpPr>
          <p:nvPr>
            <p:ph type="body" sz="quarter" idx="13" hasCustomPrompt="1"/>
          </p:nvPr>
        </p:nvSpPr>
        <p:spPr>
          <a:xfrm>
            <a:off x="5400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1" name="Text Placeholder 3">
            <a:extLst>
              <a:ext uri="{FF2B5EF4-FFF2-40B4-BE49-F238E27FC236}">
                <a16:creationId xmlns:a16="http://schemas.microsoft.com/office/drawing/2014/main" id="{7C2C7BAE-5AA2-4AA0-B289-9FC42811243F}"/>
              </a:ext>
            </a:extLst>
          </p:cNvPr>
          <p:cNvSpPr>
            <a:spLocks noGrp="1"/>
          </p:cNvSpPr>
          <p:nvPr>
            <p:ph type="body" sz="quarter" idx="21" hasCustomPrompt="1"/>
          </p:nvPr>
        </p:nvSpPr>
        <p:spPr>
          <a:xfrm>
            <a:off x="390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2</a:t>
            </a:r>
          </a:p>
        </p:txBody>
      </p:sp>
      <p:sp>
        <p:nvSpPr>
          <p:cNvPr id="12" name="Text Placeholder 2">
            <a:extLst>
              <a:ext uri="{FF2B5EF4-FFF2-40B4-BE49-F238E27FC236}">
                <a16:creationId xmlns:a16="http://schemas.microsoft.com/office/drawing/2014/main" id="{B5BA0948-410E-40FE-9260-DF997FBB0D2C}"/>
              </a:ext>
            </a:extLst>
          </p:cNvPr>
          <p:cNvSpPr>
            <a:spLocks noGrp="1"/>
          </p:cNvSpPr>
          <p:nvPr>
            <p:ph type="body" sz="quarter" idx="22" hasCustomPrompt="1"/>
          </p:nvPr>
        </p:nvSpPr>
        <p:spPr>
          <a:xfrm>
            <a:off x="390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3" name="Text Placeholder 3">
            <a:extLst>
              <a:ext uri="{FF2B5EF4-FFF2-40B4-BE49-F238E27FC236}">
                <a16:creationId xmlns:a16="http://schemas.microsoft.com/office/drawing/2014/main" id="{81001C2D-E954-4ACE-B6A6-A283DCEF5B61}"/>
              </a:ext>
            </a:extLst>
          </p:cNvPr>
          <p:cNvSpPr>
            <a:spLocks noGrp="1"/>
          </p:cNvSpPr>
          <p:nvPr>
            <p:ph type="body" sz="quarter" idx="23" hasCustomPrompt="1"/>
          </p:nvPr>
        </p:nvSpPr>
        <p:spPr>
          <a:xfrm>
            <a:off x="723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3</a:t>
            </a:r>
          </a:p>
        </p:txBody>
      </p:sp>
      <p:sp>
        <p:nvSpPr>
          <p:cNvPr id="15" name="Text Placeholder 2">
            <a:extLst>
              <a:ext uri="{FF2B5EF4-FFF2-40B4-BE49-F238E27FC236}">
                <a16:creationId xmlns:a16="http://schemas.microsoft.com/office/drawing/2014/main" id="{08968C09-87F8-4649-ABB7-CDE9F5F07F12}"/>
              </a:ext>
            </a:extLst>
          </p:cNvPr>
          <p:cNvSpPr>
            <a:spLocks noGrp="1"/>
          </p:cNvSpPr>
          <p:nvPr>
            <p:ph type="body" sz="quarter" idx="24" hasCustomPrompt="1"/>
          </p:nvPr>
        </p:nvSpPr>
        <p:spPr>
          <a:xfrm>
            <a:off x="723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6" name="Text Placeholder 3">
            <a:extLst>
              <a:ext uri="{FF2B5EF4-FFF2-40B4-BE49-F238E27FC236}">
                <a16:creationId xmlns:a16="http://schemas.microsoft.com/office/drawing/2014/main" id="{DB123763-E87D-44C1-8379-FD74FA93BDDE}"/>
              </a:ext>
            </a:extLst>
          </p:cNvPr>
          <p:cNvSpPr>
            <a:spLocks noGrp="1"/>
          </p:cNvSpPr>
          <p:nvPr>
            <p:ph type="body" sz="quarter" idx="25" hasCustomPrompt="1"/>
          </p:nvPr>
        </p:nvSpPr>
        <p:spPr>
          <a:xfrm>
            <a:off x="5400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4</a:t>
            </a:r>
          </a:p>
        </p:txBody>
      </p:sp>
      <p:sp>
        <p:nvSpPr>
          <p:cNvPr id="17" name="Text Placeholder 2">
            <a:extLst>
              <a:ext uri="{FF2B5EF4-FFF2-40B4-BE49-F238E27FC236}">
                <a16:creationId xmlns:a16="http://schemas.microsoft.com/office/drawing/2014/main" id="{D66D198F-45ED-4D60-8EC0-52779FC456E5}"/>
              </a:ext>
            </a:extLst>
          </p:cNvPr>
          <p:cNvSpPr>
            <a:spLocks noGrp="1"/>
          </p:cNvSpPr>
          <p:nvPr>
            <p:ph type="body" sz="quarter" idx="26" hasCustomPrompt="1"/>
          </p:nvPr>
        </p:nvSpPr>
        <p:spPr>
          <a:xfrm>
            <a:off x="5400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8" name="Text Placeholder 3">
            <a:extLst>
              <a:ext uri="{FF2B5EF4-FFF2-40B4-BE49-F238E27FC236}">
                <a16:creationId xmlns:a16="http://schemas.microsoft.com/office/drawing/2014/main" id="{37341B12-280B-4F8B-ADED-DFCA7DCF8E6E}"/>
              </a:ext>
            </a:extLst>
          </p:cNvPr>
          <p:cNvSpPr>
            <a:spLocks noGrp="1"/>
          </p:cNvSpPr>
          <p:nvPr>
            <p:ph type="body" sz="quarter" idx="27" hasCustomPrompt="1"/>
          </p:nvPr>
        </p:nvSpPr>
        <p:spPr>
          <a:xfrm>
            <a:off x="390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5</a:t>
            </a:r>
          </a:p>
        </p:txBody>
      </p:sp>
      <p:sp>
        <p:nvSpPr>
          <p:cNvPr id="19" name="Text Placeholder 2">
            <a:extLst>
              <a:ext uri="{FF2B5EF4-FFF2-40B4-BE49-F238E27FC236}">
                <a16:creationId xmlns:a16="http://schemas.microsoft.com/office/drawing/2014/main" id="{66427E58-88D4-4535-B772-D67238FD421C}"/>
              </a:ext>
            </a:extLst>
          </p:cNvPr>
          <p:cNvSpPr>
            <a:spLocks noGrp="1"/>
          </p:cNvSpPr>
          <p:nvPr>
            <p:ph type="body" sz="quarter" idx="28" hasCustomPrompt="1"/>
          </p:nvPr>
        </p:nvSpPr>
        <p:spPr>
          <a:xfrm>
            <a:off x="390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0" name="Text Placeholder 3">
            <a:extLst>
              <a:ext uri="{FF2B5EF4-FFF2-40B4-BE49-F238E27FC236}">
                <a16:creationId xmlns:a16="http://schemas.microsoft.com/office/drawing/2014/main" id="{E339D8A6-EB60-4F0E-B23E-A3C6100FE8A1}"/>
              </a:ext>
            </a:extLst>
          </p:cNvPr>
          <p:cNvSpPr>
            <a:spLocks noGrp="1"/>
          </p:cNvSpPr>
          <p:nvPr>
            <p:ph type="body" sz="quarter" idx="29" hasCustomPrompt="1"/>
          </p:nvPr>
        </p:nvSpPr>
        <p:spPr>
          <a:xfrm>
            <a:off x="723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6</a:t>
            </a:r>
          </a:p>
        </p:txBody>
      </p:sp>
      <p:sp>
        <p:nvSpPr>
          <p:cNvPr id="21" name="Text Placeholder 2">
            <a:extLst>
              <a:ext uri="{FF2B5EF4-FFF2-40B4-BE49-F238E27FC236}">
                <a16:creationId xmlns:a16="http://schemas.microsoft.com/office/drawing/2014/main" id="{B21C26ED-5AF4-4C7C-B8C3-8ED1F9A13929}"/>
              </a:ext>
            </a:extLst>
          </p:cNvPr>
          <p:cNvSpPr>
            <a:spLocks noGrp="1"/>
          </p:cNvSpPr>
          <p:nvPr>
            <p:ph type="body" sz="quarter" idx="30" hasCustomPrompt="1"/>
          </p:nvPr>
        </p:nvSpPr>
        <p:spPr>
          <a:xfrm>
            <a:off x="723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9C599760-503B-4D77-85C5-169950E3950D}" type="datetime3">
              <a:rPr lang="da-DK" smtClean="0"/>
              <a:t>05.09.2023</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756219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05.09.2023</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A3BE882-6FAA-43C7-B586-D842F5AF355E}"/>
              </a:ext>
            </a:extLst>
          </p:cNvPr>
          <p:cNvSpPr>
            <a:spLocks noGrp="1"/>
          </p:cNvSpPr>
          <p:nvPr>
            <p:ph idx="4294967295" hasCustomPrompt="1"/>
          </p:nvPr>
        </p:nvSpPr>
        <p:spPr>
          <a:xfrm>
            <a:off x="875211" y="1642836"/>
            <a:ext cx="6746875" cy="4249738"/>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lvl9pPr>
              <a:defRPr/>
            </a:lvl9pPr>
          </a:lstStyle>
          <a:p>
            <a:pPr lvl="8">
              <a:lnSpc>
                <a:spcPct val="95000"/>
              </a:lnSpc>
              <a:spcAft>
                <a:spcPts val="1200"/>
              </a:spcAft>
            </a:pPr>
            <a:r>
              <a:rPr lang="da-DK" sz="2400" cap="none" dirty="0">
                <a:latin typeface="+mj-lt"/>
              </a:rPr>
              <a:t>Klik for at tilføje element eller tekst</a:t>
            </a:r>
          </a:p>
        </p:txBody>
      </p:sp>
      <p:sp>
        <p:nvSpPr>
          <p:cNvPr id="18" name="Content Placeholder 2">
            <a:extLst>
              <a:ext uri="{FF2B5EF4-FFF2-40B4-BE49-F238E27FC236}">
                <a16:creationId xmlns:a16="http://schemas.microsoft.com/office/drawing/2014/main" id="{513439CE-A962-4093-9A87-81ADBCA6725B}"/>
              </a:ext>
            </a:extLst>
          </p:cNvPr>
          <p:cNvSpPr txBox="1">
            <a:spLocks/>
          </p:cNvSpPr>
          <p:nvPr userDrawn="1"/>
        </p:nvSpPr>
        <p:spPr>
          <a:xfrm>
            <a:off x="1370999" y="2271515"/>
            <a:ext cx="900000"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dirty="0">
                <a:solidFill>
                  <a:schemeClr val="bg1"/>
                </a:solidFill>
                <a:latin typeface="DIF Semibold" pitchFamily="2" charset="0"/>
              </a:rPr>
              <a:t>Tilføj tekst</a:t>
            </a:r>
          </a:p>
        </p:txBody>
      </p:sp>
      <p:sp>
        <p:nvSpPr>
          <p:cNvPr id="19" name="Pladsholder til slidenummer 1">
            <a:extLst>
              <a:ext uri="{FF2B5EF4-FFF2-40B4-BE49-F238E27FC236}">
                <a16:creationId xmlns:a16="http://schemas.microsoft.com/office/drawing/2014/main" id="{EEB15C4D-3B25-4CA1-80B0-FEF35529F233}"/>
              </a:ext>
            </a:extLst>
          </p:cNvPr>
          <p:cNvSpPr txBox="1">
            <a:spLocks/>
          </p:cNvSpPr>
          <p:nvPr userDrawn="1"/>
        </p:nvSpPr>
        <p:spPr>
          <a:xfrm>
            <a:off x="11053762" y="6228000"/>
            <a:ext cx="599437" cy="11520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dirty="0"/>
          </a:p>
        </p:txBody>
      </p:sp>
      <p:pic>
        <p:nvPicPr>
          <p:cNvPr id="11" name="Logo">
            <a:extLst>
              <a:ext uri="{FF2B5EF4-FFF2-40B4-BE49-F238E27FC236}">
                <a16:creationId xmlns:a16="http://schemas.microsoft.com/office/drawing/2014/main" id="{5A47DE2F-B583-4162-ABC1-E33BFD3A32D1}"/>
              </a:ext>
            </a:extLst>
          </p:cNvPr>
          <p:cNvPicPr>
            <a:picLocks noChangeAspect="1" noChangeArrowheads="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92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16A947-EC5C-4242-8655-032830BDEAF9}"/>
              </a:ext>
            </a:extLst>
          </p:cNvPr>
          <p:cNvGrpSpPr/>
          <p:nvPr userDrawn="1"/>
        </p:nvGrpSpPr>
        <p:grpSpPr>
          <a:xfrm>
            <a:off x="539999" y="540000"/>
            <a:ext cx="11113201" cy="5778000"/>
            <a:chOff x="539999" y="540000"/>
            <a:chExt cx="11113201" cy="5778000"/>
          </a:xfrm>
        </p:grpSpPr>
        <p:sp>
          <p:nvSpPr>
            <p:cNvPr id="10" name="Rectangle 9">
              <a:extLst>
                <a:ext uri="{FF2B5EF4-FFF2-40B4-BE49-F238E27FC236}">
                  <a16:creationId xmlns:a16="http://schemas.microsoft.com/office/drawing/2014/main" id="{29B3351A-3BAA-4DEC-BF8E-D9F7FDF57519}"/>
                </a:ext>
              </a:extLst>
            </p:cNvPr>
            <p:cNvSpPr/>
            <p:nvPr userDrawn="1"/>
          </p:nvSpPr>
          <p:spPr>
            <a:xfrm>
              <a:off x="113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1" name="Rectangle 10">
              <a:extLst>
                <a:ext uri="{FF2B5EF4-FFF2-40B4-BE49-F238E27FC236}">
                  <a16:creationId xmlns:a16="http://schemas.microsoft.com/office/drawing/2014/main" id="{4C5E9D41-1BA5-4106-8DB7-2C3C41B6E7B4}"/>
                </a:ext>
              </a:extLst>
            </p:cNvPr>
            <p:cNvSpPr/>
            <p:nvPr userDrawn="1"/>
          </p:nvSpPr>
          <p:spPr>
            <a:xfrm>
              <a:off x="540000" y="540000"/>
              <a:ext cx="111132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2" name="Rectangle 11">
              <a:extLst>
                <a:ext uri="{FF2B5EF4-FFF2-40B4-BE49-F238E27FC236}">
                  <a16:creationId xmlns:a16="http://schemas.microsoft.com/office/drawing/2014/main" id="{E94970E2-A56D-41C0-98C6-AFB04C85706E}"/>
                </a:ext>
              </a:extLst>
            </p:cNvPr>
            <p:cNvSpPr/>
            <p:nvPr userDrawn="1"/>
          </p:nvSpPr>
          <p:spPr>
            <a:xfrm>
              <a:off x="540000" y="1708150"/>
              <a:ext cx="11113200" cy="460985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3" name="Rectangle 12">
              <a:extLst>
                <a:ext uri="{FF2B5EF4-FFF2-40B4-BE49-F238E27FC236}">
                  <a16:creationId xmlns:a16="http://schemas.microsoft.com/office/drawing/2014/main" id="{6F2D4B57-761D-4AE7-82B8-1969B49F043C}"/>
                </a:ext>
              </a:extLst>
            </p:cNvPr>
            <p:cNvSpPr/>
            <p:nvPr userDrawn="1"/>
          </p:nvSpPr>
          <p:spPr>
            <a:xfrm>
              <a:off x="209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4" name="Rectangle 13">
              <a:extLst>
                <a:ext uri="{FF2B5EF4-FFF2-40B4-BE49-F238E27FC236}">
                  <a16:creationId xmlns:a16="http://schemas.microsoft.com/office/drawing/2014/main" id="{E5A58408-863E-4057-B973-D9F0E8598612}"/>
                </a:ext>
              </a:extLst>
            </p:cNvPr>
            <p:cNvSpPr/>
            <p:nvPr userDrawn="1"/>
          </p:nvSpPr>
          <p:spPr>
            <a:xfrm>
              <a:off x="304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5" name="Rectangle 14">
              <a:extLst>
                <a:ext uri="{FF2B5EF4-FFF2-40B4-BE49-F238E27FC236}">
                  <a16:creationId xmlns:a16="http://schemas.microsoft.com/office/drawing/2014/main" id="{0CEC6707-9BBF-4933-83D4-59FB26E98AE9}"/>
                </a:ext>
              </a:extLst>
            </p:cNvPr>
            <p:cNvSpPr/>
            <p:nvPr userDrawn="1"/>
          </p:nvSpPr>
          <p:spPr>
            <a:xfrm>
              <a:off x="400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6" name="Rectangle 15">
              <a:extLst>
                <a:ext uri="{FF2B5EF4-FFF2-40B4-BE49-F238E27FC236}">
                  <a16:creationId xmlns:a16="http://schemas.microsoft.com/office/drawing/2014/main" id="{9B8ED325-7705-4DAA-98E9-C8656F1E12BF}"/>
                </a:ext>
              </a:extLst>
            </p:cNvPr>
            <p:cNvSpPr/>
            <p:nvPr userDrawn="1"/>
          </p:nvSpPr>
          <p:spPr>
            <a:xfrm>
              <a:off x="495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7" name="Rectangle 16">
              <a:extLst>
                <a:ext uri="{FF2B5EF4-FFF2-40B4-BE49-F238E27FC236}">
                  <a16:creationId xmlns:a16="http://schemas.microsoft.com/office/drawing/2014/main" id="{B0CDF467-BC65-465E-A8DD-06558EFE0E95}"/>
                </a:ext>
              </a:extLst>
            </p:cNvPr>
            <p:cNvSpPr/>
            <p:nvPr userDrawn="1"/>
          </p:nvSpPr>
          <p:spPr>
            <a:xfrm>
              <a:off x="591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95BB7604-6372-40B1-943E-DDD25E355797}"/>
                </a:ext>
              </a:extLst>
            </p:cNvPr>
            <p:cNvSpPr/>
            <p:nvPr userDrawn="1"/>
          </p:nvSpPr>
          <p:spPr>
            <a:xfrm>
              <a:off x="687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9" name="Rectangle 18">
              <a:extLst>
                <a:ext uri="{FF2B5EF4-FFF2-40B4-BE49-F238E27FC236}">
                  <a16:creationId xmlns:a16="http://schemas.microsoft.com/office/drawing/2014/main" id="{B005D9BC-9AC3-4C61-9DDB-CE0DF6FA604C}"/>
                </a:ext>
              </a:extLst>
            </p:cNvPr>
            <p:cNvSpPr/>
            <p:nvPr userDrawn="1"/>
          </p:nvSpPr>
          <p:spPr>
            <a:xfrm>
              <a:off x="782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0" name="Rectangle 19">
              <a:extLst>
                <a:ext uri="{FF2B5EF4-FFF2-40B4-BE49-F238E27FC236}">
                  <a16:creationId xmlns:a16="http://schemas.microsoft.com/office/drawing/2014/main" id="{179558FF-991B-429B-9C78-9683EE120117}"/>
                </a:ext>
              </a:extLst>
            </p:cNvPr>
            <p:cNvSpPr/>
            <p:nvPr userDrawn="1"/>
          </p:nvSpPr>
          <p:spPr>
            <a:xfrm>
              <a:off x="878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1" name="Rectangle 20">
              <a:extLst>
                <a:ext uri="{FF2B5EF4-FFF2-40B4-BE49-F238E27FC236}">
                  <a16:creationId xmlns:a16="http://schemas.microsoft.com/office/drawing/2014/main" id="{1711788A-09CE-4E03-B11C-02D1E319C6D4}"/>
                </a:ext>
              </a:extLst>
            </p:cNvPr>
            <p:cNvSpPr/>
            <p:nvPr userDrawn="1"/>
          </p:nvSpPr>
          <p:spPr>
            <a:xfrm>
              <a:off x="973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2" name="Rectangle 21">
              <a:extLst>
                <a:ext uri="{FF2B5EF4-FFF2-40B4-BE49-F238E27FC236}">
                  <a16:creationId xmlns:a16="http://schemas.microsoft.com/office/drawing/2014/main" id="{C19FB212-9592-47FA-AAE3-147E27F4DBEC}"/>
                </a:ext>
              </a:extLst>
            </p:cNvPr>
            <p:cNvSpPr/>
            <p:nvPr userDrawn="1"/>
          </p:nvSpPr>
          <p:spPr>
            <a:xfrm>
              <a:off x="1069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3" name="Rectangle 22">
              <a:extLst>
                <a:ext uri="{FF2B5EF4-FFF2-40B4-BE49-F238E27FC236}">
                  <a16:creationId xmlns:a16="http://schemas.microsoft.com/office/drawing/2014/main" id="{8E3374A3-6E36-4EC6-B683-40D983542464}"/>
                </a:ext>
              </a:extLst>
            </p:cNvPr>
            <p:cNvSpPr/>
            <p:nvPr userDrawn="1"/>
          </p:nvSpPr>
          <p:spPr>
            <a:xfrm>
              <a:off x="539999" y="5958000"/>
              <a:ext cx="11113200" cy="36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4" name="Rectangle 23">
              <a:extLst>
                <a:ext uri="{FF2B5EF4-FFF2-40B4-BE49-F238E27FC236}">
                  <a16:creationId xmlns:a16="http://schemas.microsoft.com/office/drawing/2014/main" id="{3907DBC6-C2C8-413D-B8A0-6FCA9A00363E}"/>
                </a:ext>
              </a:extLst>
            </p:cNvPr>
            <p:cNvSpPr/>
            <p:nvPr userDrawn="1"/>
          </p:nvSpPr>
          <p:spPr>
            <a:xfrm>
              <a:off x="539999" y="5598000"/>
              <a:ext cx="11113200" cy="72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540000"/>
            <a:ext cx="9558088" cy="936000"/>
          </a:xfrm>
          <a:prstGeom prst="rect">
            <a:avLst/>
          </a:prstGeom>
        </p:spPr>
        <p:txBody>
          <a:bodyPr vert="horz" lIns="0" tIns="0" rIns="0" bIns="0" rtlCol="0" anchor="t" anchorCtr="0">
            <a:noAutofit/>
          </a:bodyPr>
          <a:lstStyle/>
          <a:p>
            <a:r>
              <a:rPr lang="da-DK" dirty="0"/>
              <a:t>Klik for at indsætte tekst</a:t>
            </a:r>
          </a:p>
        </p:txBody>
      </p:sp>
      <p:sp>
        <p:nvSpPr>
          <p:cNvPr id="3" name="Text Placeholder 2"/>
          <p:cNvSpPr>
            <a:spLocks noGrp="1"/>
          </p:cNvSpPr>
          <p:nvPr>
            <p:ph type="body" idx="1"/>
          </p:nvPr>
        </p:nvSpPr>
        <p:spPr>
          <a:xfrm>
            <a:off x="539999" y="1710000"/>
            <a:ext cx="11113200" cy="4247888"/>
          </a:xfrm>
          <a:prstGeom prst="rect">
            <a:avLst/>
          </a:prstGeom>
        </p:spPr>
        <p:txBody>
          <a:bodyPr vert="horz" lIns="0" tIns="0" rIns="0" bIns="0" rtlCol="0">
            <a:noAutofit/>
          </a:bodyPr>
          <a:lstStyle/>
          <a:p>
            <a:pPr lvl="0"/>
            <a:r>
              <a:rPr lang="da-DK" noProof="0" dirty="0"/>
              <a:t>Niveau 1 (Enter+TAB for næste tekst niveau, SHIFT+TAB for at gå tilbage i niveauer)</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11053762" y="6228000"/>
            <a:ext cx="599437" cy="115200"/>
          </a:xfrm>
          <a:prstGeom prst="rect">
            <a:avLst/>
          </a:prstGeom>
        </p:spPr>
        <p:txBody>
          <a:bodyPr vert="horz" lIns="0" tIns="0" rIns="0" bIns="0" rtlCol="0" anchor="b" anchorCtr="0"/>
          <a:lstStyle>
            <a:lvl1pPr algn="r">
              <a:defRPr sz="800">
                <a:solidFill>
                  <a:schemeClr val="accent5"/>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540000" y="6228000"/>
            <a:ext cx="598237" cy="115200"/>
          </a:xfrm>
          <a:prstGeom prst="rect">
            <a:avLst/>
          </a:prstGeom>
        </p:spPr>
        <p:txBody>
          <a:bodyPr vert="horz" lIns="0" tIns="0" rIns="0" bIns="0" rtlCol="0" anchor="b" anchorCtr="0"/>
          <a:lstStyle>
            <a:lvl1pPr algn="l">
              <a:defRPr sz="800">
                <a:solidFill>
                  <a:schemeClr val="accent5"/>
                </a:solidFill>
              </a:defRPr>
            </a:lvl1pPr>
          </a:lstStyle>
          <a:p>
            <a:fld id="{86F58875-A4D5-4A0A-BF68-0651AAA635C5}" type="datetime3">
              <a:rPr lang="da-DK" smtClean="0"/>
              <a:t>05.09.2023</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497600" y="6228000"/>
            <a:ext cx="9556163" cy="115200"/>
          </a:xfrm>
          <a:prstGeom prst="rect">
            <a:avLst/>
          </a:prstGeom>
        </p:spPr>
        <p:txBody>
          <a:bodyPr vert="horz" lIns="0" tIns="0" rIns="0" bIns="0" rtlCol="0" anchor="b" anchorCtr="0"/>
          <a:lstStyle>
            <a:lvl1pPr algn="l">
              <a:defRPr sz="800" cap="all" baseline="0">
                <a:solidFill>
                  <a:schemeClr val="accent5"/>
                </a:solidFill>
              </a:defRPr>
            </a:lvl1pPr>
          </a:lstStyle>
          <a:p>
            <a:endParaRPr lang="da-DK"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4" r:id="rId3"/>
    <p:sldLayoutId id="2147483785" r:id="rId4"/>
    <p:sldLayoutId id="2147483786" r:id="rId5"/>
    <p:sldLayoutId id="2147483763" r:id="rId6"/>
    <p:sldLayoutId id="2147483787" r:id="rId7"/>
    <p:sldLayoutId id="2147483788" r:id="rId8"/>
    <p:sldLayoutId id="2147483798" r:id="rId9"/>
    <p:sldLayoutId id="2147483731" r:id="rId10"/>
    <p:sldLayoutId id="2147483800" r:id="rId11"/>
    <p:sldLayoutId id="2147483797" r:id="rId12"/>
    <p:sldLayoutId id="2147483801" r:id="rId13"/>
    <p:sldLayoutId id="2147483768" r:id="rId14"/>
    <p:sldLayoutId id="2147483790" r:id="rId15"/>
    <p:sldLayoutId id="2147483791" r:id="rId16"/>
    <p:sldLayoutId id="2147483793" r:id="rId17"/>
    <p:sldLayoutId id="2147483794" r:id="rId18"/>
    <p:sldLayoutId id="2147483732" r:id="rId19"/>
    <p:sldLayoutId id="2147483795" r:id="rId20"/>
    <p:sldLayoutId id="2147483755" r:id="rId21"/>
    <p:sldLayoutId id="2147483796" r:id="rId22"/>
    <p:sldLayoutId id="2147483767" r:id="rId23"/>
    <p:sldLayoutId id="2147483806" r:id="rId24"/>
    <p:sldLayoutId id="2147483799" r:id="rId25"/>
    <p:sldLayoutId id="2147483807" r:id="rId26"/>
    <p:sldLayoutId id="2147483802" r:id="rId27"/>
    <p:sldLayoutId id="2147483805" r:id="rId28"/>
    <p:sldLayoutId id="2147483803" r:id="rId29"/>
    <p:sldLayoutId id="2147483804" r:id="rId30"/>
    <p:sldLayoutId id="2147483808" r:id="rId31"/>
    <p:sldLayoutId id="2147483771" r:id="rId32"/>
    <p:sldLayoutId id="2147483753" r:id="rId33"/>
  </p:sldLayoutIdLst>
  <p:hf hdr="0"/>
  <p:txStyles>
    <p:title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4" userDrawn="1">
          <p15:clr>
            <a:srgbClr val="A4A3A4"/>
          </p15:clr>
        </p15:guide>
        <p15:guide id="2" pos="941" userDrawn="1">
          <p15:clr>
            <a:srgbClr val="A4A3A4"/>
          </p15:clr>
        </p15:guide>
        <p15:guide id="3" orient="horz" pos="340" userDrawn="1">
          <p15:clr>
            <a:srgbClr val="F26B43"/>
          </p15:clr>
        </p15:guide>
        <p15:guide id="4" orient="horz" pos="3979" userDrawn="1">
          <p15:clr>
            <a:srgbClr val="A4A3A4"/>
          </p15:clr>
        </p15:guide>
        <p15:guide id="5" pos="340" userDrawn="1">
          <p15:clr>
            <a:srgbClr val="F26B43"/>
          </p15:clr>
        </p15:guide>
        <p15:guide id="6" pos="7340" userDrawn="1">
          <p15:clr>
            <a:srgbClr val="F26B43"/>
          </p15:clr>
        </p15:guide>
        <p15:guide id="7" orient="horz" pos="1076" userDrawn="1">
          <p15:clr>
            <a:srgbClr val="F26B43"/>
          </p15:clr>
        </p15:guide>
        <p15:guide id="8" pos="1317" userDrawn="1">
          <p15:clr>
            <a:srgbClr val="A4A3A4"/>
          </p15:clr>
        </p15:guide>
        <p15:guide id="9" pos="1543" userDrawn="1">
          <p15:clr>
            <a:srgbClr val="A4A3A4"/>
          </p15:clr>
        </p15:guide>
        <p15:guide id="10" pos="1919" userDrawn="1">
          <p15:clr>
            <a:srgbClr val="A4A3A4"/>
          </p15:clr>
        </p15:guide>
        <p15:guide id="11" pos="2139" userDrawn="1">
          <p15:clr>
            <a:srgbClr val="A4A3A4"/>
          </p15:clr>
        </p15:guide>
        <p15:guide id="12" pos="2521" userDrawn="1">
          <p15:clr>
            <a:srgbClr val="A4A3A4"/>
          </p15:clr>
        </p15:guide>
        <p15:guide id="13" pos="2748" userDrawn="1">
          <p15:clr>
            <a:srgbClr val="A4A3A4"/>
          </p15:clr>
        </p15:guide>
        <p15:guide id="14" pos="3123" userDrawn="1">
          <p15:clr>
            <a:srgbClr val="A4A3A4"/>
          </p15:clr>
        </p15:guide>
        <p15:guide id="15" pos="3350" userDrawn="1">
          <p15:clr>
            <a:srgbClr val="A4A3A4"/>
          </p15:clr>
        </p15:guide>
        <p15:guide id="16" pos="3725" userDrawn="1">
          <p15:clr>
            <a:srgbClr val="A4A3A4"/>
          </p15:clr>
        </p15:guide>
        <p15:guide id="17" pos="3952" userDrawn="1">
          <p15:clr>
            <a:srgbClr val="A4A3A4"/>
          </p15:clr>
        </p15:guide>
        <p15:guide id="18" pos="4328" userDrawn="1">
          <p15:clr>
            <a:srgbClr val="A4A3A4"/>
          </p15:clr>
        </p15:guide>
        <p15:guide id="19" pos="4554" userDrawn="1">
          <p15:clr>
            <a:srgbClr val="A4A3A4"/>
          </p15:clr>
        </p15:guide>
        <p15:guide id="20" pos="4930" userDrawn="1">
          <p15:clr>
            <a:srgbClr val="A4A3A4"/>
          </p15:clr>
        </p15:guide>
        <p15:guide id="21" pos="5157" userDrawn="1">
          <p15:clr>
            <a:srgbClr val="A4A3A4"/>
          </p15:clr>
        </p15:guide>
        <p15:guide id="22" pos="5532" userDrawn="1">
          <p15:clr>
            <a:srgbClr val="A4A3A4"/>
          </p15:clr>
        </p15:guide>
        <p15:guide id="23" pos="5759" userDrawn="1">
          <p15:clr>
            <a:srgbClr val="A4A3A4"/>
          </p15:clr>
        </p15:guide>
        <p15:guide id="24" pos="6134" userDrawn="1">
          <p15:clr>
            <a:srgbClr val="A4A3A4"/>
          </p15:clr>
        </p15:guide>
        <p15:guide id="25" pos="6361" userDrawn="1">
          <p15:clr>
            <a:srgbClr val="A4A3A4"/>
          </p15:clr>
        </p15:guide>
        <p15:guide id="26" pos="6736" userDrawn="1">
          <p15:clr>
            <a:srgbClr val="A4A3A4"/>
          </p15:clr>
        </p15:guide>
        <p15:guide id="27" pos="6963" userDrawn="1">
          <p15:clr>
            <a:srgbClr val="A4A3A4"/>
          </p15:clr>
        </p15:guide>
        <p15:guide id="28" orient="horz" pos="3753" userDrawn="1">
          <p15:clr>
            <a:srgbClr val="F26B43"/>
          </p15:clr>
        </p15:guide>
        <p15:guide id="29" orient="horz" pos="35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36.svg"/><Relationship Id="rId5" Type="http://schemas.openxmlformats.org/officeDocument/2006/relationships/image" Target="../media/image14.pn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0.xml"/><Relationship Id="rId5" Type="http://schemas.openxmlformats.org/officeDocument/2006/relationships/image" Target="../media/image36.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3.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6.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4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8.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7" descr="Et billede, der indeholder udendørs, sky, person, atletik&#10;&#10;Automatisk genereret beskrivelse">
            <a:extLst>
              <a:ext uri="{FF2B5EF4-FFF2-40B4-BE49-F238E27FC236}">
                <a16:creationId xmlns:a16="http://schemas.microsoft.com/office/drawing/2014/main" id="{99C476F3-3027-27B8-CA0F-F78771294D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2193200" cy="6861600"/>
          </a:xfrm>
          <a:prstGeom prst="rect">
            <a:avLst/>
          </a:prstGeom>
        </p:spPr>
      </p:pic>
      <p:sp>
        <p:nvSpPr>
          <p:cNvPr id="4" name="Rektangel 13">
            <a:extLst>
              <a:ext uri="{FF2B5EF4-FFF2-40B4-BE49-F238E27FC236}">
                <a16:creationId xmlns:a16="http://schemas.microsoft.com/office/drawing/2014/main" id="{91791F89-06B9-9D16-B8C4-388CF678E1C9}"/>
              </a:ext>
            </a:extLst>
          </p:cNvPr>
          <p:cNvSpPr/>
          <p:nvPr/>
        </p:nvSpPr>
        <p:spPr>
          <a:xfrm>
            <a:off x="0" y="-1"/>
            <a:ext cx="5913438" cy="6858001"/>
          </a:xfrm>
          <a:prstGeom prst="rect">
            <a:avLst/>
          </a:prstGeom>
          <a:solidFill>
            <a:srgbClr val="4DB0E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noProof="0" dirty="0" err="1"/>
          </a:p>
        </p:txBody>
      </p:sp>
      <p:sp>
        <p:nvSpPr>
          <p:cNvPr id="5" name="Titel 1">
            <a:extLst>
              <a:ext uri="{FF2B5EF4-FFF2-40B4-BE49-F238E27FC236}">
                <a16:creationId xmlns:a16="http://schemas.microsoft.com/office/drawing/2014/main" id="{420EB979-CC08-D3E7-F9F7-62464D40EF68}"/>
              </a:ext>
            </a:extLst>
          </p:cNvPr>
          <p:cNvSpPr txBox="1">
            <a:spLocks/>
          </p:cNvSpPr>
          <p:nvPr/>
        </p:nvSpPr>
        <p:spPr>
          <a:xfrm>
            <a:off x="426460" y="963118"/>
            <a:ext cx="5003296" cy="2361608"/>
          </a:xfrm>
          <a:prstGeom prst="rect">
            <a:avLst/>
          </a:prstGeom>
        </p:spPr>
        <p:txBody>
          <a:bodyPr/>
          <a:lst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a:lstStyle>
          <a:p>
            <a:r>
              <a:rPr lang="da-DK" sz="4800" dirty="0">
                <a:solidFill>
                  <a:schemeClr val="bg1"/>
                </a:solidFill>
              </a:rPr>
              <a:t>FREMTIDENS </a:t>
            </a:r>
            <a:br>
              <a:rPr lang="da-DK" sz="4800" dirty="0">
                <a:solidFill>
                  <a:schemeClr val="bg1"/>
                </a:solidFill>
              </a:rPr>
            </a:br>
            <a:r>
              <a:rPr lang="da-DK" sz="4800" dirty="0">
                <a:solidFill>
                  <a:schemeClr val="bg1"/>
                </a:solidFill>
              </a:rPr>
              <a:t>GRUNDSKOLE </a:t>
            </a:r>
            <a:br>
              <a:rPr lang="da-DK" sz="4800" dirty="0">
                <a:solidFill>
                  <a:schemeClr val="bg1"/>
                </a:solidFill>
              </a:rPr>
            </a:br>
            <a:r>
              <a:rPr lang="da-DK" sz="4800" dirty="0">
                <a:solidFill>
                  <a:schemeClr val="bg1"/>
                </a:solidFill>
              </a:rPr>
              <a:t>I BEVÆGELSE</a:t>
            </a:r>
            <a:br>
              <a:rPr lang="da-DK" sz="4800" dirty="0">
                <a:solidFill>
                  <a:schemeClr val="bg1"/>
                </a:solidFill>
              </a:rPr>
            </a:br>
            <a:endParaRPr lang="da-DK" sz="4800" dirty="0">
              <a:solidFill>
                <a:schemeClr val="bg1"/>
              </a:solidFill>
            </a:endParaRPr>
          </a:p>
        </p:txBody>
      </p:sp>
      <p:sp>
        <p:nvSpPr>
          <p:cNvPr id="6" name="Undertitel 2">
            <a:extLst>
              <a:ext uri="{FF2B5EF4-FFF2-40B4-BE49-F238E27FC236}">
                <a16:creationId xmlns:a16="http://schemas.microsoft.com/office/drawing/2014/main" id="{22CD9AC7-8AD1-E6C7-B468-971F96F0A6FE}"/>
              </a:ext>
            </a:extLst>
          </p:cNvPr>
          <p:cNvSpPr txBox="1">
            <a:spLocks/>
          </p:cNvSpPr>
          <p:nvPr/>
        </p:nvSpPr>
        <p:spPr>
          <a:xfrm>
            <a:off x="450736" y="3151560"/>
            <a:ext cx="4566326" cy="320400"/>
          </a:xfrm>
          <a:prstGeom prst="rect">
            <a:avLst/>
          </a:prstGeom>
        </p:spPr>
        <p:txBody>
          <a:bodyPr/>
          <a:lst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a:lstStyle>
          <a:p>
            <a:pPr marL="0" indent="0">
              <a:buNone/>
            </a:pPr>
            <a:r>
              <a:rPr lang="da-DK" sz="2400" dirty="0">
                <a:solidFill>
                  <a:schemeClr val="bg1"/>
                </a:solidFill>
              </a:rPr>
              <a:t>Skolepolitisk udspil</a:t>
            </a:r>
          </a:p>
        </p:txBody>
      </p:sp>
      <p:pic>
        <p:nvPicPr>
          <p:cNvPr id="11" name="Logo">
            <a:extLst>
              <a:ext uri="{FF2B5EF4-FFF2-40B4-BE49-F238E27FC236}">
                <a16:creationId xmlns:a16="http://schemas.microsoft.com/office/drawing/2014/main" id="{495BCA67-2548-36F1-F7F1-8E1004330C0E}"/>
              </a:ext>
            </a:extLst>
          </p:cNvPr>
          <p:cNvPicPr>
            <a:picLocks noChangeAspect="1" noChangeArrowheads="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auto">
          <a:xfrm>
            <a:off x="11292250" y="432000"/>
            <a:ext cx="360000" cy="897375"/>
          </a:xfrm>
          <a:prstGeom prst="rect">
            <a:avLst/>
          </a:prstGeom>
          <a:noFill/>
        </p:spPr>
      </p:pic>
      <p:sp>
        <p:nvSpPr>
          <p:cNvPr id="13" name="Titel 1">
            <a:extLst>
              <a:ext uri="{FF2B5EF4-FFF2-40B4-BE49-F238E27FC236}">
                <a16:creationId xmlns:a16="http://schemas.microsoft.com/office/drawing/2014/main" id="{CE99C4D6-75B9-5EEB-98F2-B4245836562C}"/>
              </a:ext>
            </a:extLst>
          </p:cNvPr>
          <p:cNvSpPr txBox="1">
            <a:spLocks/>
          </p:cNvSpPr>
          <p:nvPr/>
        </p:nvSpPr>
        <p:spPr>
          <a:xfrm>
            <a:off x="540001" y="6100694"/>
            <a:ext cx="799516" cy="488534"/>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800" i="0" u="none" strike="noStrike" kern="1200" cap="all" spc="50" normalizeH="0" baseline="0" noProof="0" dirty="0">
                <a:ln>
                  <a:noFill/>
                </a:ln>
                <a:solidFill>
                  <a:schemeClr val="bg1"/>
                </a:solidFill>
                <a:effectLst/>
                <a:uLnTx/>
                <a:uFillTx/>
                <a:latin typeface="DIF"/>
                <a:ea typeface="+mj-ea"/>
                <a:cs typeface="+mj-cs"/>
              </a:rPr>
              <a:t>Bevæger </a:t>
            </a:r>
            <a:r>
              <a:rPr kumimoji="0" lang="da-DK" sz="800" i="0" u="none" strike="noStrike" kern="1200" cap="all" spc="50" normalizeH="0" baseline="0" noProof="0" dirty="0" err="1">
                <a:ln>
                  <a:noFill/>
                </a:ln>
                <a:solidFill>
                  <a:schemeClr val="bg1"/>
                </a:solidFill>
                <a:effectLst/>
                <a:uLnTx/>
                <a:uFillTx/>
                <a:latin typeface="DIF"/>
                <a:ea typeface="+mj-ea"/>
                <a:cs typeface="+mj-cs"/>
              </a:rPr>
              <a:t>danmark</a:t>
            </a:r>
            <a:endParaRPr kumimoji="0" lang="da-DK" sz="800" i="0" u="none" strike="noStrike" kern="1200" cap="all" spc="50" normalizeH="0" baseline="0" noProof="0" dirty="0">
              <a:ln>
                <a:noFill/>
              </a:ln>
              <a:solidFill>
                <a:schemeClr val="bg1"/>
              </a:solidFill>
              <a:effectLst/>
              <a:uLnTx/>
              <a:uFillTx/>
              <a:latin typeface="DIF"/>
              <a:ea typeface="+mj-ea"/>
              <a:cs typeface="+mj-cs"/>
            </a:endParaRPr>
          </a:p>
        </p:txBody>
      </p:sp>
    </p:spTree>
    <p:custDataLst>
      <p:tags r:id="rId1"/>
    </p:custDataLst>
    <p:extLst>
      <p:ext uri="{BB962C8B-B14F-4D97-AF65-F5344CB8AC3E}">
        <p14:creationId xmlns:p14="http://schemas.microsoft.com/office/powerpoint/2010/main" val="261515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D4A13"/>
        </a:solidFill>
        <a:effectLst/>
      </p:bgPr>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A173D125-E49D-5C4B-AF8D-183699929730}"/>
              </a:ext>
            </a:extLst>
          </p:cNvPr>
          <p:cNvPicPr>
            <a:picLocks noChangeAspect="1" noChangeArrowheads="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p:spPr>
      </p:pic>
      <p:sp>
        <p:nvSpPr>
          <p:cNvPr id="3" name="TextBox 2">
            <a:extLst>
              <a:ext uri="{FF2B5EF4-FFF2-40B4-BE49-F238E27FC236}">
                <a16:creationId xmlns:a16="http://schemas.microsoft.com/office/drawing/2014/main" id="{ABBE3609-EB48-655E-17C4-1C9729586D7B}"/>
              </a:ext>
            </a:extLst>
          </p:cNvPr>
          <p:cNvSpPr txBox="1"/>
          <p:nvPr/>
        </p:nvSpPr>
        <p:spPr>
          <a:xfrm>
            <a:off x="452584" y="2877095"/>
            <a:ext cx="2515205" cy="3980906"/>
          </a:xfrm>
          <a:prstGeom prst="rect">
            <a:avLst/>
          </a:prstGeom>
          <a:noFill/>
        </p:spPr>
        <p:txBody>
          <a:bodyPr wrap="square" numCol="1" spcCol="360000">
            <a:noAutofit/>
          </a:bodyPr>
          <a:lstStyle/>
          <a:p>
            <a:r>
              <a:rPr lang="en-US" sz="800" b="1" dirty="0" err="1">
                <a:solidFill>
                  <a:schemeClr val="bg1"/>
                </a:solidFill>
                <a:effectLst/>
                <a:latin typeface="DIF" pitchFamily="2" charset="0"/>
              </a:rPr>
              <a:t>Forfatter</a:t>
            </a:r>
            <a:endParaRPr lang="en-US" sz="800" dirty="0">
              <a:solidFill>
                <a:schemeClr val="bg1"/>
              </a:solidFill>
              <a:effectLst/>
              <a:latin typeface="DIF" pitchFamily="2" charset="0"/>
            </a:endParaRPr>
          </a:p>
          <a:p>
            <a:r>
              <a:rPr lang="en-US" sz="800" dirty="0">
                <a:solidFill>
                  <a:schemeClr val="bg1"/>
                </a:solidFill>
                <a:effectLst/>
                <a:latin typeface="DIF" pitchFamily="2" charset="0"/>
              </a:rPr>
              <a:t>Eva </a:t>
            </a:r>
            <a:r>
              <a:rPr lang="en-US" sz="800" dirty="0" err="1">
                <a:solidFill>
                  <a:schemeClr val="bg1"/>
                </a:solidFill>
                <a:effectLst/>
                <a:latin typeface="DIF" pitchFamily="2" charset="0"/>
              </a:rPr>
              <a:t>Krarup</a:t>
            </a:r>
            <a:r>
              <a:rPr lang="en-US" sz="800" dirty="0">
                <a:solidFill>
                  <a:schemeClr val="bg1"/>
                </a:solidFill>
                <a:effectLst/>
                <a:latin typeface="DIF" pitchFamily="2" charset="0"/>
              </a:rPr>
              <a:t> </a:t>
            </a:r>
            <a:r>
              <a:rPr lang="en-US" sz="800" dirty="0" err="1">
                <a:solidFill>
                  <a:schemeClr val="bg1"/>
                </a:solidFill>
                <a:effectLst/>
                <a:latin typeface="DIF" pitchFamily="2" charset="0"/>
              </a:rPr>
              <a:t>Hatt</a:t>
            </a:r>
            <a:br>
              <a:rPr lang="en-US" sz="800" dirty="0">
                <a:solidFill>
                  <a:schemeClr val="bg1"/>
                </a:solidFill>
                <a:effectLst/>
                <a:latin typeface="DIF" pitchFamily="2" charset="0"/>
              </a:rPr>
            </a:br>
            <a:endParaRPr lang="en-US" sz="800" dirty="0">
              <a:solidFill>
                <a:schemeClr val="bg1"/>
              </a:solidFill>
              <a:effectLst/>
              <a:latin typeface="DIF" pitchFamily="2" charset="0"/>
            </a:endParaRPr>
          </a:p>
          <a:p>
            <a:r>
              <a:rPr lang="en-US" sz="800" b="1" dirty="0" err="1">
                <a:solidFill>
                  <a:schemeClr val="bg1"/>
                </a:solidFill>
                <a:effectLst/>
                <a:latin typeface="DIF" pitchFamily="2" charset="0"/>
              </a:rPr>
              <a:t>Øvrige</a:t>
            </a:r>
            <a:r>
              <a:rPr lang="en-US" sz="800" b="1" dirty="0">
                <a:solidFill>
                  <a:schemeClr val="bg1"/>
                </a:solidFill>
                <a:effectLst/>
                <a:latin typeface="DIF" pitchFamily="2" charset="0"/>
              </a:rPr>
              <a:t> </a:t>
            </a:r>
            <a:r>
              <a:rPr lang="en-US" sz="800" b="1" dirty="0" err="1">
                <a:solidFill>
                  <a:schemeClr val="bg1"/>
                </a:solidFill>
                <a:effectLst/>
                <a:latin typeface="DIF" pitchFamily="2" charset="0"/>
              </a:rPr>
              <a:t>bidragsydere</a:t>
            </a:r>
            <a:r>
              <a:rPr lang="en-US" sz="800" b="1" dirty="0">
                <a:solidFill>
                  <a:schemeClr val="bg1"/>
                </a:solidFill>
                <a:effectLst/>
                <a:latin typeface="DIF" pitchFamily="2" charset="0"/>
              </a:rPr>
              <a:t> </a:t>
            </a:r>
            <a:r>
              <a:rPr lang="en-US" sz="800" b="1" dirty="0" err="1">
                <a:solidFill>
                  <a:schemeClr val="bg1"/>
                </a:solidFill>
                <a:effectLst/>
                <a:latin typeface="DIF" pitchFamily="2" charset="0"/>
              </a:rPr>
              <a:t>til</a:t>
            </a:r>
            <a:r>
              <a:rPr lang="en-US" sz="800" b="1" dirty="0">
                <a:solidFill>
                  <a:schemeClr val="bg1"/>
                </a:solidFill>
                <a:effectLst/>
                <a:latin typeface="DIF" pitchFamily="2" charset="0"/>
              </a:rPr>
              <a:t> </a:t>
            </a:r>
            <a:r>
              <a:rPr lang="en-US" sz="800" b="1" dirty="0" err="1">
                <a:solidFill>
                  <a:schemeClr val="bg1"/>
                </a:solidFill>
                <a:effectLst/>
                <a:latin typeface="DIF" pitchFamily="2" charset="0"/>
              </a:rPr>
              <a:t>rapporten</a:t>
            </a:r>
            <a:endParaRPr lang="en-US" sz="800" dirty="0">
              <a:solidFill>
                <a:schemeClr val="bg1"/>
              </a:solidFill>
              <a:effectLst/>
              <a:latin typeface="DIF" pitchFamily="2" charset="0"/>
            </a:endParaRPr>
          </a:p>
          <a:p>
            <a:r>
              <a:rPr lang="en-US" sz="800" dirty="0">
                <a:solidFill>
                  <a:schemeClr val="bg1"/>
                </a:solidFill>
                <a:effectLst/>
                <a:latin typeface="DIF" pitchFamily="2" charset="0"/>
              </a:rPr>
              <a:t>Casper Lindemann</a:t>
            </a:r>
          </a:p>
          <a:p>
            <a:r>
              <a:rPr lang="en-US" sz="800" dirty="0" err="1">
                <a:solidFill>
                  <a:schemeClr val="bg1"/>
                </a:solidFill>
                <a:effectLst/>
                <a:latin typeface="DIF" pitchFamily="2" charset="0"/>
              </a:rPr>
              <a:t>Janni</a:t>
            </a:r>
            <a:r>
              <a:rPr lang="en-US" sz="800" dirty="0">
                <a:solidFill>
                  <a:schemeClr val="bg1"/>
                </a:solidFill>
                <a:effectLst/>
                <a:latin typeface="DIF" pitchFamily="2" charset="0"/>
              </a:rPr>
              <a:t> Johanne </a:t>
            </a:r>
            <a:r>
              <a:rPr lang="en-US" sz="800" dirty="0" err="1">
                <a:solidFill>
                  <a:schemeClr val="bg1"/>
                </a:solidFill>
                <a:effectLst/>
                <a:latin typeface="DIF" pitchFamily="2" charset="0"/>
              </a:rPr>
              <a:t>Thrane</a:t>
            </a:r>
            <a:endParaRPr lang="en-US" sz="800" dirty="0">
              <a:solidFill>
                <a:schemeClr val="bg1"/>
              </a:solidFill>
              <a:effectLst/>
              <a:latin typeface="DIF" pitchFamily="2" charset="0"/>
            </a:endParaRPr>
          </a:p>
          <a:p>
            <a:r>
              <a:rPr lang="en-US" sz="800" dirty="0">
                <a:solidFill>
                  <a:schemeClr val="bg1"/>
                </a:solidFill>
                <a:effectLst/>
                <a:latin typeface="DIF" pitchFamily="2" charset="0"/>
              </a:rPr>
              <a:t>Jonas Vestergaard Jensen</a:t>
            </a:r>
          </a:p>
          <a:p>
            <a:r>
              <a:rPr lang="en-US" sz="800" dirty="0">
                <a:solidFill>
                  <a:schemeClr val="bg1"/>
                </a:solidFill>
                <a:effectLst/>
                <a:latin typeface="DIF" pitchFamily="2" charset="0"/>
              </a:rPr>
              <a:t>Liselotte </a:t>
            </a:r>
            <a:r>
              <a:rPr lang="en-US" sz="800" dirty="0" err="1">
                <a:solidFill>
                  <a:schemeClr val="bg1"/>
                </a:solidFill>
                <a:effectLst/>
                <a:latin typeface="DIF" pitchFamily="2" charset="0"/>
              </a:rPr>
              <a:t>Byrnak</a:t>
            </a:r>
            <a:endParaRPr lang="en-US" sz="800" dirty="0">
              <a:solidFill>
                <a:schemeClr val="bg1"/>
              </a:solidFill>
              <a:effectLst/>
              <a:latin typeface="DIF" pitchFamily="2" charset="0"/>
            </a:endParaRPr>
          </a:p>
          <a:p>
            <a:r>
              <a:rPr lang="en-US" sz="800" dirty="0" err="1">
                <a:solidFill>
                  <a:schemeClr val="bg1"/>
                </a:solidFill>
                <a:effectLst/>
                <a:latin typeface="DIF" pitchFamily="2" charset="0"/>
              </a:rPr>
              <a:t>Poul</a:t>
            </a:r>
            <a:r>
              <a:rPr lang="en-US" sz="800" dirty="0">
                <a:solidFill>
                  <a:schemeClr val="bg1"/>
                </a:solidFill>
                <a:effectLst/>
                <a:latin typeface="DIF" pitchFamily="2" charset="0"/>
              </a:rPr>
              <a:t> </a:t>
            </a:r>
            <a:r>
              <a:rPr lang="en-US" sz="800" dirty="0" err="1">
                <a:solidFill>
                  <a:schemeClr val="bg1"/>
                </a:solidFill>
                <a:effectLst/>
                <a:latin typeface="DIF" pitchFamily="2" charset="0"/>
              </a:rPr>
              <a:t>Broberg</a:t>
            </a:r>
            <a:br>
              <a:rPr lang="en-US" sz="800" dirty="0">
                <a:solidFill>
                  <a:schemeClr val="bg1"/>
                </a:solidFill>
                <a:effectLst/>
                <a:latin typeface="DIF" pitchFamily="2" charset="0"/>
              </a:rPr>
            </a:br>
            <a:endParaRPr lang="en-US" sz="800" dirty="0">
              <a:solidFill>
                <a:schemeClr val="bg1"/>
              </a:solidFill>
              <a:effectLst/>
              <a:latin typeface="DIF" pitchFamily="2" charset="0"/>
            </a:endParaRPr>
          </a:p>
          <a:p>
            <a:r>
              <a:rPr lang="en-US" sz="800" b="1" dirty="0" err="1">
                <a:solidFill>
                  <a:schemeClr val="bg1"/>
                </a:solidFill>
                <a:effectLst/>
                <a:latin typeface="DIF" pitchFamily="2" charset="0"/>
              </a:rPr>
              <a:t>Omslagslayout</a:t>
            </a:r>
            <a:endParaRPr lang="en-US" sz="800" dirty="0">
              <a:solidFill>
                <a:schemeClr val="bg1"/>
              </a:solidFill>
              <a:effectLst/>
              <a:latin typeface="DIF" pitchFamily="2" charset="0"/>
            </a:endParaRPr>
          </a:p>
          <a:p>
            <a:r>
              <a:rPr lang="en-US" sz="800" dirty="0">
                <a:solidFill>
                  <a:schemeClr val="bg1"/>
                </a:solidFill>
                <a:effectLst/>
                <a:latin typeface="DIF" pitchFamily="2" charset="0"/>
              </a:rPr>
              <a:t>DIF</a:t>
            </a:r>
            <a:br>
              <a:rPr lang="en-US" sz="800" dirty="0">
                <a:solidFill>
                  <a:schemeClr val="bg1"/>
                </a:solidFill>
                <a:effectLst/>
                <a:latin typeface="DIF" pitchFamily="2" charset="0"/>
              </a:rPr>
            </a:br>
            <a:endParaRPr lang="en-US" sz="800" dirty="0">
              <a:solidFill>
                <a:schemeClr val="bg1"/>
              </a:solidFill>
              <a:effectLst/>
              <a:latin typeface="DIF" pitchFamily="2" charset="0"/>
            </a:endParaRPr>
          </a:p>
          <a:p>
            <a:r>
              <a:rPr lang="en-US" sz="800" b="1" dirty="0" err="1">
                <a:solidFill>
                  <a:schemeClr val="bg1"/>
                </a:solidFill>
                <a:effectLst/>
                <a:latin typeface="DIF" pitchFamily="2" charset="0"/>
              </a:rPr>
              <a:t>Forsidefoto</a:t>
            </a:r>
            <a:endParaRPr lang="en-US" sz="800" dirty="0">
              <a:solidFill>
                <a:schemeClr val="bg1"/>
              </a:solidFill>
              <a:effectLst/>
              <a:latin typeface="DIF" pitchFamily="2" charset="0"/>
            </a:endParaRPr>
          </a:p>
          <a:p>
            <a:r>
              <a:rPr lang="en-US" sz="800" dirty="0">
                <a:solidFill>
                  <a:schemeClr val="bg1"/>
                </a:solidFill>
                <a:effectLst/>
                <a:latin typeface="DIF" pitchFamily="2" charset="0"/>
              </a:rPr>
              <a:t>DIF - Skole OL</a:t>
            </a:r>
          </a:p>
          <a:p>
            <a:endParaRPr lang="en-US" sz="800" dirty="0">
              <a:solidFill>
                <a:schemeClr val="bg1"/>
              </a:solidFill>
              <a:effectLst/>
              <a:latin typeface="DIF" pitchFamily="2" charset="0"/>
            </a:endParaRPr>
          </a:p>
          <a:p>
            <a:r>
              <a:rPr lang="en-US" sz="800" b="1" dirty="0" err="1">
                <a:solidFill>
                  <a:schemeClr val="bg1"/>
                </a:solidFill>
                <a:effectLst/>
                <a:latin typeface="DIF" pitchFamily="2" charset="0"/>
              </a:rPr>
              <a:t>Udgiver</a:t>
            </a:r>
            <a:endParaRPr lang="en-US" sz="800" dirty="0">
              <a:solidFill>
                <a:schemeClr val="bg1"/>
              </a:solidFill>
              <a:effectLst/>
              <a:latin typeface="DIF" pitchFamily="2" charset="0"/>
            </a:endParaRPr>
          </a:p>
          <a:p>
            <a:r>
              <a:rPr lang="en-US" sz="800" dirty="0" err="1">
                <a:solidFill>
                  <a:schemeClr val="bg1"/>
                </a:solidFill>
                <a:effectLst/>
                <a:latin typeface="DIF" pitchFamily="2" charset="0"/>
              </a:rPr>
              <a:t>Danmarks</a:t>
            </a:r>
            <a:r>
              <a:rPr lang="en-US" sz="800" dirty="0">
                <a:solidFill>
                  <a:schemeClr val="bg1"/>
                </a:solidFill>
                <a:effectLst/>
                <a:latin typeface="DIF" pitchFamily="2" charset="0"/>
              </a:rPr>
              <a:t> </a:t>
            </a:r>
            <a:r>
              <a:rPr lang="en-US" sz="800" dirty="0" err="1">
                <a:solidFill>
                  <a:schemeClr val="bg1"/>
                </a:solidFill>
                <a:effectLst/>
                <a:latin typeface="DIF" pitchFamily="2" charset="0"/>
              </a:rPr>
              <a:t>Idrætsforbund</a:t>
            </a:r>
            <a:endParaRPr lang="en-US" sz="800" dirty="0">
              <a:solidFill>
                <a:schemeClr val="bg1"/>
              </a:solidFill>
              <a:effectLst/>
              <a:latin typeface="DIF" pitchFamily="2" charset="0"/>
            </a:endParaRPr>
          </a:p>
          <a:p>
            <a:r>
              <a:rPr lang="en-US" sz="800" dirty="0" err="1">
                <a:solidFill>
                  <a:schemeClr val="bg1"/>
                </a:solidFill>
                <a:effectLst/>
                <a:latin typeface="DIF" pitchFamily="2" charset="0"/>
              </a:rPr>
              <a:t>Idrættens</a:t>
            </a:r>
            <a:r>
              <a:rPr lang="en-US" sz="800" dirty="0">
                <a:solidFill>
                  <a:schemeClr val="bg1"/>
                </a:solidFill>
                <a:effectLst/>
                <a:latin typeface="DIF" pitchFamily="2" charset="0"/>
              </a:rPr>
              <a:t> Hus </a:t>
            </a:r>
            <a:br>
              <a:rPr lang="en-US" sz="800" dirty="0">
                <a:solidFill>
                  <a:schemeClr val="bg1"/>
                </a:solidFill>
                <a:effectLst/>
                <a:latin typeface="DIF" pitchFamily="2" charset="0"/>
              </a:rPr>
            </a:br>
            <a:r>
              <a:rPr lang="en-US" sz="800" dirty="0" err="1">
                <a:solidFill>
                  <a:schemeClr val="bg1"/>
                </a:solidFill>
                <a:effectLst/>
                <a:latin typeface="DIF" pitchFamily="2" charset="0"/>
              </a:rPr>
              <a:t>Brøndby</a:t>
            </a:r>
            <a:r>
              <a:rPr lang="en-US" sz="800" dirty="0">
                <a:solidFill>
                  <a:schemeClr val="bg1"/>
                </a:solidFill>
                <a:effectLst/>
                <a:latin typeface="DIF" pitchFamily="2" charset="0"/>
              </a:rPr>
              <a:t> Stadion 20</a:t>
            </a:r>
            <a:br>
              <a:rPr lang="en-US" sz="800" dirty="0">
                <a:solidFill>
                  <a:schemeClr val="bg1"/>
                </a:solidFill>
                <a:effectLst/>
                <a:latin typeface="DIF" pitchFamily="2" charset="0"/>
              </a:rPr>
            </a:br>
            <a:r>
              <a:rPr lang="en-US" sz="800" dirty="0">
                <a:solidFill>
                  <a:schemeClr val="bg1"/>
                </a:solidFill>
                <a:effectLst/>
                <a:latin typeface="DIF" pitchFamily="2" charset="0"/>
              </a:rPr>
              <a:t>2605 </a:t>
            </a:r>
            <a:r>
              <a:rPr lang="en-US" sz="800" dirty="0" err="1">
                <a:solidFill>
                  <a:schemeClr val="bg1"/>
                </a:solidFill>
                <a:effectLst/>
                <a:latin typeface="DIF" pitchFamily="2" charset="0"/>
              </a:rPr>
              <a:t>Brøndby</a:t>
            </a:r>
            <a:endParaRPr lang="en-US" sz="800" dirty="0">
              <a:solidFill>
                <a:schemeClr val="bg1"/>
              </a:solidFill>
              <a:effectLst/>
              <a:latin typeface="DIF" pitchFamily="2" charset="0"/>
            </a:endParaRPr>
          </a:p>
          <a:p>
            <a:r>
              <a:rPr lang="en-US" sz="800" dirty="0">
                <a:solidFill>
                  <a:schemeClr val="bg1"/>
                </a:solidFill>
                <a:effectLst/>
                <a:latin typeface="DIF" pitchFamily="2" charset="0"/>
              </a:rPr>
              <a:t>T: +45 4326 2626</a:t>
            </a:r>
          </a:p>
          <a:p>
            <a:r>
              <a:rPr lang="en-US" sz="800" dirty="0">
                <a:solidFill>
                  <a:schemeClr val="bg1"/>
                </a:solidFill>
                <a:effectLst/>
                <a:latin typeface="DIF" pitchFamily="2" charset="0"/>
              </a:rPr>
              <a:t>E: </a:t>
            </a:r>
            <a:r>
              <a:rPr lang="en-US" sz="800" dirty="0" err="1">
                <a:solidFill>
                  <a:schemeClr val="bg1"/>
                </a:solidFill>
                <a:effectLst/>
                <a:latin typeface="DIF" pitchFamily="2" charset="0"/>
              </a:rPr>
              <a:t>dif@dif.dk</a:t>
            </a:r>
            <a:endParaRPr lang="en-US" sz="800" dirty="0">
              <a:solidFill>
                <a:schemeClr val="bg1"/>
              </a:solidFill>
              <a:effectLst/>
              <a:latin typeface="DIF" pitchFamily="2" charset="0"/>
            </a:endParaRPr>
          </a:p>
          <a:p>
            <a:r>
              <a:rPr lang="en-US" sz="800" dirty="0">
                <a:solidFill>
                  <a:schemeClr val="bg1"/>
                </a:solidFill>
                <a:effectLst/>
                <a:latin typeface="DIF" pitchFamily="2" charset="0"/>
              </a:rPr>
              <a:t>W: </a:t>
            </a:r>
            <a:r>
              <a:rPr lang="en-US" sz="800" dirty="0" err="1">
                <a:solidFill>
                  <a:schemeClr val="bg1"/>
                </a:solidFill>
                <a:effectLst/>
                <a:latin typeface="DIF" pitchFamily="2" charset="0"/>
              </a:rPr>
              <a:t>www.dif.dk</a:t>
            </a:r>
            <a:endParaRPr lang="en-US" sz="800" dirty="0">
              <a:solidFill>
                <a:schemeClr val="bg1"/>
              </a:solidFill>
              <a:effectLst/>
              <a:latin typeface="DIF" pitchFamily="2" charset="0"/>
            </a:endParaRPr>
          </a:p>
          <a:p>
            <a:br>
              <a:rPr lang="en-US" sz="800" dirty="0">
                <a:solidFill>
                  <a:schemeClr val="bg1"/>
                </a:solidFill>
                <a:effectLst/>
                <a:latin typeface="DIF" pitchFamily="2" charset="0"/>
              </a:rPr>
            </a:br>
            <a:endParaRPr lang="en-US" sz="800" dirty="0">
              <a:solidFill>
                <a:schemeClr val="bg1"/>
              </a:solidFill>
              <a:effectLst/>
              <a:latin typeface="DIF" pitchFamily="2" charset="0"/>
            </a:endParaRPr>
          </a:p>
          <a:p>
            <a:r>
              <a:rPr lang="en-US" sz="800" dirty="0" err="1">
                <a:solidFill>
                  <a:schemeClr val="bg1"/>
                </a:solidFill>
                <a:effectLst/>
                <a:latin typeface="DIF" pitchFamily="2" charset="0"/>
              </a:rPr>
              <a:t>Gengivelse</a:t>
            </a:r>
            <a:r>
              <a:rPr lang="en-US" sz="800" dirty="0">
                <a:solidFill>
                  <a:schemeClr val="bg1"/>
                </a:solidFill>
                <a:effectLst/>
                <a:latin typeface="DIF" pitchFamily="2" charset="0"/>
              </a:rPr>
              <a:t> </a:t>
            </a:r>
            <a:r>
              <a:rPr lang="en-US" sz="800" dirty="0" err="1">
                <a:solidFill>
                  <a:schemeClr val="bg1"/>
                </a:solidFill>
                <a:effectLst/>
                <a:latin typeface="DIF" pitchFamily="2" charset="0"/>
              </a:rPr>
              <a:t>af</a:t>
            </a:r>
            <a:r>
              <a:rPr lang="en-US" sz="800" dirty="0">
                <a:solidFill>
                  <a:schemeClr val="bg1"/>
                </a:solidFill>
                <a:effectLst/>
                <a:latin typeface="DIF" pitchFamily="2" charset="0"/>
              </a:rPr>
              <a:t> </a:t>
            </a:r>
            <a:r>
              <a:rPr lang="en-US" sz="800" dirty="0" err="1">
                <a:solidFill>
                  <a:schemeClr val="bg1"/>
                </a:solidFill>
                <a:effectLst/>
                <a:latin typeface="DIF" pitchFamily="2" charset="0"/>
              </a:rPr>
              <a:t>denne</a:t>
            </a:r>
            <a:r>
              <a:rPr lang="en-US" sz="800" dirty="0">
                <a:solidFill>
                  <a:schemeClr val="bg1"/>
                </a:solidFill>
                <a:effectLst/>
                <a:latin typeface="DIF" pitchFamily="2" charset="0"/>
              </a:rPr>
              <a:t> folder er </a:t>
            </a:r>
            <a:r>
              <a:rPr lang="en-US" sz="800" dirty="0" err="1">
                <a:solidFill>
                  <a:schemeClr val="bg1"/>
                </a:solidFill>
                <a:effectLst/>
                <a:latin typeface="DIF" pitchFamily="2" charset="0"/>
              </a:rPr>
              <a:t>tilladt</a:t>
            </a:r>
            <a:r>
              <a:rPr lang="en-US" sz="800" dirty="0">
                <a:solidFill>
                  <a:schemeClr val="bg1"/>
                </a:solidFill>
                <a:effectLst/>
                <a:latin typeface="DIF" pitchFamily="2" charset="0"/>
              </a:rPr>
              <a:t> </a:t>
            </a:r>
            <a:br>
              <a:rPr lang="en-US" sz="800" dirty="0">
                <a:solidFill>
                  <a:schemeClr val="bg1"/>
                </a:solidFill>
                <a:effectLst/>
                <a:latin typeface="DIF" pitchFamily="2" charset="0"/>
              </a:rPr>
            </a:br>
            <a:r>
              <a:rPr lang="en-US" sz="800" dirty="0">
                <a:solidFill>
                  <a:schemeClr val="bg1"/>
                </a:solidFill>
                <a:effectLst/>
                <a:latin typeface="DIF" pitchFamily="2" charset="0"/>
              </a:rPr>
              <a:t>med </a:t>
            </a:r>
            <a:r>
              <a:rPr lang="en-US" sz="800" dirty="0" err="1">
                <a:solidFill>
                  <a:schemeClr val="bg1"/>
                </a:solidFill>
                <a:effectLst/>
                <a:latin typeface="DIF" pitchFamily="2" charset="0"/>
              </a:rPr>
              <a:t>tydelig</a:t>
            </a:r>
            <a:r>
              <a:rPr lang="en-US" sz="800" dirty="0">
                <a:solidFill>
                  <a:schemeClr val="bg1"/>
                </a:solidFill>
                <a:effectLst/>
                <a:latin typeface="DIF" pitchFamily="2" charset="0"/>
              </a:rPr>
              <a:t> </a:t>
            </a:r>
            <a:r>
              <a:rPr lang="en-US" sz="800" dirty="0" err="1">
                <a:solidFill>
                  <a:schemeClr val="bg1"/>
                </a:solidFill>
                <a:effectLst/>
                <a:latin typeface="DIF" pitchFamily="2" charset="0"/>
              </a:rPr>
              <a:t>kildehenvisning</a:t>
            </a:r>
            <a:r>
              <a:rPr lang="en-US" sz="800" dirty="0">
                <a:solidFill>
                  <a:schemeClr val="bg1"/>
                </a:solidFill>
                <a:effectLst/>
                <a:latin typeface="DIF" pitchFamily="2" charset="0"/>
              </a:rPr>
              <a:t>.</a:t>
            </a:r>
          </a:p>
        </p:txBody>
      </p:sp>
    </p:spTree>
    <p:custDataLst>
      <p:tags r:id="rId1"/>
    </p:custDataLst>
    <p:extLst>
      <p:ext uri="{BB962C8B-B14F-4D97-AF65-F5344CB8AC3E}">
        <p14:creationId xmlns:p14="http://schemas.microsoft.com/office/powerpoint/2010/main" val="404287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2</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7826247"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a:t>
            </a:r>
            <a:br>
              <a:rPr kumimoji="0" lang="da-DK" sz="1200" b="1" i="0" u="none" strike="noStrike" kern="1200" cap="all" spc="50" normalizeH="0" baseline="0" noProof="0" dirty="0">
                <a:ln>
                  <a:noFill/>
                </a:ln>
                <a:solidFill>
                  <a:srgbClr val="CD4A13"/>
                </a:solidFill>
                <a:effectLst/>
                <a:uLnTx/>
                <a:uFillTx/>
                <a:latin typeface="DIF"/>
                <a:ea typeface="+mj-ea"/>
                <a:cs typeface="+mj-cs"/>
              </a:rPr>
            </a:br>
            <a:r>
              <a:rPr kumimoji="0" lang="da-DK" sz="1200" b="1" i="0" u="none" strike="noStrike" kern="1200" cap="all" spc="50" normalizeH="0" baseline="0" noProof="0" dirty="0">
                <a:ln>
                  <a:noFill/>
                </a:ln>
                <a:solidFill>
                  <a:srgbClr val="CD4A13"/>
                </a:solidFill>
                <a:effectLst/>
                <a:uLnTx/>
                <a:uFillTx/>
                <a:latin typeface="DIF"/>
                <a:ea typeface="+mj-ea"/>
                <a:cs typeface="+mj-cs"/>
              </a:rPr>
              <a:t>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7738830" y="976714"/>
            <a:ext cx="3913420" cy="523220"/>
          </a:xfrm>
          <a:prstGeom prst="rect">
            <a:avLst/>
          </a:prstGeom>
          <a:noFill/>
        </p:spPr>
        <p:txBody>
          <a:bodyPr wrap="square">
            <a:spAutoFit/>
          </a:bodyPr>
          <a:lstStyle/>
          <a:p>
            <a:r>
              <a:rPr lang="en-US" sz="2800" b="1" dirty="0">
                <a:effectLst/>
                <a:latin typeface="DIF" pitchFamily="2" charset="0"/>
              </a:rPr>
              <a:t>INDHOLD</a:t>
            </a:r>
            <a:endParaRPr lang="en-US" sz="2800" dirty="0">
              <a:effectLst/>
              <a:latin typeface="DIF" pitchFamily="2" charset="0"/>
            </a:endParaRPr>
          </a:p>
        </p:txBody>
      </p:sp>
      <p:sp>
        <p:nvSpPr>
          <p:cNvPr id="15" name="TextBox 14">
            <a:extLst>
              <a:ext uri="{FF2B5EF4-FFF2-40B4-BE49-F238E27FC236}">
                <a16:creationId xmlns:a16="http://schemas.microsoft.com/office/drawing/2014/main" id="{A86ADDC2-C759-D866-E2F3-2D24D63E16A8}"/>
              </a:ext>
            </a:extLst>
          </p:cNvPr>
          <p:cNvSpPr txBox="1"/>
          <p:nvPr/>
        </p:nvSpPr>
        <p:spPr>
          <a:xfrm>
            <a:off x="7738830" y="1551005"/>
            <a:ext cx="3913420" cy="5547626"/>
          </a:xfrm>
          <a:prstGeom prst="rect">
            <a:avLst/>
          </a:prstGeom>
          <a:noFill/>
        </p:spPr>
        <p:txBody>
          <a:bodyPr wrap="square" numCol="1" spcCol="360000">
            <a:noAutofit/>
          </a:bodyPr>
          <a:lstStyle/>
          <a:p>
            <a:pPr marL="228600" indent="-228600">
              <a:buFont typeface="+mj-lt"/>
              <a:buAutoNum type="arabicPeriod" startAt="3"/>
            </a:pPr>
            <a:r>
              <a:rPr lang="da-DK" sz="1000" dirty="0">
                <a:effectLst/>
                <a:latin typeface="DIF" pitchFamily="2" charset="0"/>
              </a:rPr>
              <a:t>Idrætsfaget skal prioriteres og opkvalificeres som dannelses- og læringsfag.</a:t>
            </a:r>
          </a:p>
          <a:p>
            <a:pPr marL="228600" indent="-228600">
              <a:buFont typeface="+mj-lt"/>
              <a:buAutoNum type="arabicPeriod" startAt="3"/>
            </a:pPr>
            <a:endParaRPr lang="da-DK" sz="1000" dirty="0">
              <a:latin typeface="DIF" pitchFamily="2" charset="0"/>
            </a:endParaRPr>
          </a:p>
          <a:p>
            <a:pPr marL="228600" indent="-228600">
              <a:buFont typeface="+mj-lt"/>
              <a:buAutoNum type="arabicPeriod" startAt="3"/>
            </a:pPr>
            <a:r>
              <a:rPr lang="da-DK" sz="1000" dirty="0">
                <a:effectLst/>
                <a:latin typeface="DIF" pitchFamily="2" charset="0"/>
              </a:rPr>
              <a:t>De obligatoriske idrætstimer skal suppleres med andre muligheder for bevægelse som en del af skemaet, så skolen i højere grad bidrager til, at eleverne lever op til sundhedsstyrelsens krav om fysisk aktivitet, herunder højintensitet.</a:t>
            </a:r>
          </a:p>
          <a:p>
            <a:pPr marL="228600" indent="-228600">
              <a:buFont typeface="+mj-lt"/>
              <a:buAutoNum type="arabicPeriod" startAt="3"/>
            </a:pPr>
            <a:endParaRPr lang="da-DK" sz="1000" dirty="0">
              <a:latin typeface="DIF" pitchFamily="2" charset="0"/>
            </a:endParaRPr>
          </a:p>
          <a:p>
            <a:pPr marL="228600" indent="-228600">
              <a:buFont typeface="+mj-lt"/>
              <a:buAutoNum type="arabicPeriod" startAt="3"/>
            </a:pPr>
            <a:r>
              <a:rPr lang="da-DK" sz="1000" dirty="0">
                <a:effectLst/>
                <a:latin typeface="DIF" pitchFamily="2" charset="0"/>
              </a:rPr>
              <a:t>Bevægelse skal være en fast integreret del af elevernes hverdag i skolen, hvor alle lærere skal kunne anvende bevægelse som didaktisk redskab til en varieret og aktiv skoledag.</a:t>
            </a:r>
          </a:p>
          <a:p>
            <a:pPr marL="228600" indent="-228600">
              <a:buFont typeface="+mj-lt"/>
              <a:buAutoNum type="arabicPeriod" startAt="3"/>
            </a:pPr>
            <a:endParaRPr lang="da-DK" sz="1000" dirty="0">
              <a:latin typeface="DIF" pitchFamily="2" charset="0"/>
            </a:endParaRPr>
          </a:p>
          <a:p>
            <a:pPr marL="228600" indent="-228600">
              <a:buFont typeface="+mj-lt"/>
              <a:buAutoNum type="arabicPeriod" startAt="3"/>
            </a:pPr>
            <a:r>
              <a:rPr lang="da-DK" sz="1000" dirty="0">
                <a:effectLst/>
                <a:latin typeface="DIF" pitchFamily="2" charset="0"/>
              </a:rPr>
              <a:t>Bevægelse skal forankres lokalt i både kommune, forældre/skolebestyrelse og i den daglige ledelse på skolerne.</a:t>
            </a:r>
          </a:p>
          <a:p>
            <a:pPr marL="228600" indent="-228600">
              <a:buFont typeface="+mj-lt"/>
              <a:buAutoNum type="arabicPeriod" startAt="3"/>
            </a:pPr>
            <a:endParaRPr lang="da-DK" sz="1000" dirty="0">
              <a:effectLst/>
              <a:latin typeface="DIF" pitchFamily="2" charset="0"/>
            </a:endParaRPr>
          </a:p>
          <a:p>
            <a:pPr marL="228600" indent="-228600">
              <a:buFont typeface="+mj-lt"/>
              <a:buAutoNum type="arabicPeriod" startAt="3"/>
            </a:pPr>
            <a:r>
              <a:rPr lang="da-DK" sz="1000" dirty="0">
                <a:effectLst/>
                <a:latin typeface="DIF" pitchFamily="2" charset="0"/>
              </a:rPr>
              <a:t>Skolernes fysiske rammer skal moderniseres og opgraderes, så de motiverer til spontan bevægelse og understøtter kravene til idrætsundervisningen.</a:t>
            </a:r>
          </a:p>
          <a:p>
            <a:pPr marL="228600" indent="-228600">
              <a:buFont typeface="+mj-lt"/>
              <a:buAutoNum type="arabicPeriod" startAt="3"/>
            </a:pPr>
            <a:endParaRPr lang="da-DK" sz="1000" dirty="0">
              <a:latin typeface="DIF" pitchFamily="2" charset="0"/>
            </a:endParaRPr>
          </a:p>
          <a:p>
            <a:pPr marL="228600" indent="-228600">
              <a:buFont typeface="+mj-lt"/>
              <a:buAutoNum type="arabicPeriod" startAt="3"/>
            </a:pPr>
            <a:r>
              <a:rPr lang="da-DK" sz="1000" dirty="0">
                <a:effectLst/>
                <a:latin typeface="DIF" pitchFamily="2" charset="0"/>
              </a:rPr>
              <a:t>Kravet om den åbne skole skal fastholdes og fortsat være et stærkt og anerkendt redskab for idrætsforeningerne til at inspirere og motivere både elever og lærere.</a:t>
            </a:r>
          </a:p>
          <a:p>
            <a:pPr marL="228600" indent="-228600">
              <a:buFont typeface="+mj-lt"/>
              <a:buAutoNum type="arabicPeriod" startAt="3"/>
            </a:pPr>
            <a:endParaRPr lang="da-DK" sz="1000" dirty="0">
              <a:effectLst/>
              <a:latin typeface="DIF" pitchFamily="2" charset="0"/>
            </a:endParaRPr>
          </a:p>
          <a:p>
            <a:pPr marL="228600" indent="-228600">
              <a:buFont typeface="+mj-lt"/>
              <a:buAutoNum type="arabicPeriod" startAt="3"/>
            </a:pPr>
            <a:r>
              <a:rPr lang="da-DK" sz="1000" dirty="0">
                <a:effectLst/>
                <a:latin typeface="DIF" pitchFamily="2" charset="0"/>
              </a:rPr>
              <a:t>Den danske skole skal også have plads til de bedste idrætstalenter med en helhedsorienteret udviklingsmodel.</a:t>
            </a:r>
          </a:p>
          <a:p>
            <a:pPr marL="228600" indent="-228600">
              <a:buFont typeface="+mj-lt"/>
              <a:buAutoNum type="arabicPeriod" startAt="3"/>
            </a:pPr>
            <a:endParaRPr lang="da-DK" sz="1000" dirty="0">
              <a:effectLst/>
              <a:latin typeface="DIF" pitchFamily="2" charset="0"/>
            </a:endParaRPr>
          </a:p>
        </p:txBody>
      </p:sp>
      <p:pic>
        <p:nvPicPr>
          <p:cNvPr id="9" name="Picture 8" descr="A group of kids playing on a trampoline&#10;&#10;Description automatically generated">
            <a:extLst>
              <a:ext uri="{FF2B5EF4-FFF2-40B4-BE49-F238E27FC236}">
                <a16:creationId xmlns:a16="http://schemas.microsoft.com/office/drawing/2014/main" id="{47635246-418D-FC14-168F-076D0BB52E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340" r="38354" b="-89"/>
          <a:stretch/>
        </p:blipFill>
        <p:spPr>
          <a:xfrm>
            <a:off x="541925" y="545181"/>
            <a:ext cx="6687549" cy="5780158"/>
          </a:xfrm>
          <a:prstGeom prst="rect">
            <a:avLst/>
          </a:prstGeom>
        </p:spPr>
      </p:pic>
    </p:spTree>
    <p:custDataLst>
      <p:tags r:id="rId1"/>
    </p:custDataLst>
    <p:extLst>
      <p:ext uri="{BB962C8B-B14F-4D97-AF65-F5344CB8AC3E}">
        <p14:creationId xmlns:p14="http://schemas.microsoft.com/office/powerpoint/2010/main" val="122290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3</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2" y="840358"/>
            <a:ext cx="6776894" cy="1250342"/>
          </a:xfrm>
          <a:prstGeom prst="rect">
            <a:avLst/>
          </a:prstGeom>
          <a:noFill/>
        </p:spPr>
        <p:txBody>
          <a:bodyPr wrap="square">
            <a:spAutoFit/>
          </a:bodyPr>
          <a:lstStyle/>
          <a:p>
            <a:pPr>
              <a:lnSpc>
                <a:spcPts val="3000"/>
              </a:lnSpc>
            </a:pPr>
            <a:r>
              <a:rPr lang="da-DK" sz="2600" b="1" dirty="0">
                <a:effectLst/>
                <a:latin typeface="DIF" pitchFamily="2" charset="0"/>
              </a:rPr>
              <a:t>IDRÆTSFAGET SKAL PRIORITERES </a:t>
            </a:r>
            <a:br>
              <a:rPr lang="da-DK" sz="2600" b="1" dirty="0">
                <a:effectLst/>
                <a:latin typeface="DIF" pitchFamily="2" charset="0"/>
              </a:rPr>
            </a:br>
            <a:r>
              <a:rPr lang="da-DK" sz="2600" b="1" dirty="0">
                <a:effectLst/>
                <a:latin typeface="DIF" pitchFamily="2" charset="0"/>
              </a:rPr>
              <a:t>OG OPKVALIFICERES SOM </a:t>
            </a:r>
            <a:br>
              <a:rPr lang="da-DK" sz="2600" b="1" dirty="0">
                <a:effectLst/>
                <a:latin typeface="DIF" pitchFamily="2" charset="0"/>
              </a:rPr>
            </a:br>
            <a:r>
              <a:rPr lang="da-DK" sz="2600" b="1" dirty="0">
                <a:effectLst/>
                <a:latin typeface="DIF" pitchFamily="2" charset="0"/>
              </a:rPr>
              <a:t>DANNELSES- OG LÆRINGSFAG.</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3" y="2129941"/>
            <a:ext cx="6776892" cy="4025216"/>
          </a:xfrm>
          <a:prstGeom prst="rect">
            <a:avLst/>
          </a:prstGeom>
          <a:noFill/>
        </p:spPr>
        <p:txBody>
          <a:bodyPr wrap="square" numCol="2" spcCol="360000">
            <a:noAutofit/>
          </a:bodyPr>
          <a:lstStyle/>
          <a:p>
            <a:pPr>
              <a:lnSpc>
                <a:spcPts val="1500"/>
              </a:lnSpc>
              <a:spcAft>
                <a:spcPts val="1500"/>
              </a:spcAft>
              <a:buNone/>
            </a:pPr>
            <a:r>
              <a:rPr lang="da-DK" sz="1000" b="0" dirty="0"/>
              <a:t>DIF foreslår, at idrættens demokratiske aspekt i højere grad synliggøres i idrætsundervisningen i udskolingen. Foreningsidrætten bygger på demokratisk dannelse i  form af fællesskaber, rettigheder og ansvar, der er derfor en demokratisk læring forbundet ved at være aktiv i idrætsforeninger. DIF anbefaler derfor, at frivilligt arbejde i idrætten bliver et integreret element i idrætsundervisningen for de ældste elever – en foreningslære som giver eleverne de grundlæggende kompetencer til at kunne fungere som hjælpetrænere eller ungdomsledere i de frivillige idrætsforeninger.</a:t>
            </a:r>
          </a:p>
          <a:p>
            <a:pPr algn="l">
              <a:lnSpc>
                <a:spcPts val="1500"/>
              </a:lnSpc>
              <a:spcAft>
                <a:spcPts val="1500"/>
              </a:spcAft>
            </a:pPr>
            <a:r>
              <a:rPr lang="da-DK" sz="1000" b="0" i="0" u="none" strike="noStrike" baseline="0" dirty="0"/>
              <a:t>Kvaliteten i idrætsfaget skal sikres gennem kompetente idrætsfaglige lærere. DIF forventer, at lærere, der underviser i idræt, som minimum har uddannelsesfag i idræt og har adgang til den nødvendige efteruddannelse. Kvaliteten skal i øvrigt sikres gennem varieret og mangfoldig læring på læreruddannelsen. DIF ønsker, at eleverne præsenteres for et bredt idrætsbillede i idrætsundervisningen. DIF repræsenterer flere end 80 idrætsgrene, og det er den mangfoldighed, som skal være mere synlig for skolens elever. Lærerne skal i øvrigt være i stand til at sikre den røde tråd i undervisningen gennem hele skolegangen ved at tilrettelægge undervisningen efter børnenes motoriske udvikling og undervise aldersrelateret (ATK) med udgangspunkt i læringsmål for idrætsfaget. Skolen skal prioritere, at der sikres en rød tråd gennem elevernes vækst og udvikling på både et kropsligt, kognitivt, psykisk og socialt niveau. Den røde tråd skal tage udgangspunkt i elevernes aldersrelaterede udvikling.</a:t>
            </a:r>
          </a:p>
          <a:p>
            <a:pPr algn="l">
              <a:lnSpc>
                <a:spcPts val="1500"/>
              </a:lnSpc>
              <a:spcAft>
                <a:spcPts val="1500"/>
              </a:spcAft>
            </a:pPr>
            <a:r>
              <a:rPr lang="da-DK" sz="1000" b="0" i="0" u="none" strike="noStrike" baseline="0" dirty="0"/>
              <a:t>DIF anbefaler, at de nuværende obligatoriske valgfag for udskolingselever gøres valgfrie. Skolerne vil således få lokal frihed til at afgøre, hvilke valgfag som det netop i deres lokalmiljø giver bedst mening at udbyde. Med muligheden for idræt som valgfag, kan eleverne eksempelvis uddannes som juniorledere og have praktiske timer.</a:t>
            </a:r>
            <a:endParaRPr lang="da-DK" sz="1000" b="0" dirty="0"/>
          </a:p>
        </p:txBody>
      </p:sp>
      <p:pic>
        <p:nvPicPr>
          <p:cNvPr id="19" name="Picture 18" descr="A group of kids climbing a rock wall&#10;&#10;Description automatically generated">
            <a:extLst>
              <a:ext uri="{FF2B5EF4-FFF2-40B4-BE49-F238E27FC236}">
                <a16:creationId xmlns:a16="http://schemas.microsoft.com/office/drawing/2014/main" id="{4E02D09E-88C2-8097-2C67-2F5F40DC2B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69"/>
          <a:stretch/>
        </p:blipFill>
        <p:spPr>
          <a:xfrm>
            <a:off x="7826374" y="539749"/>
            <a:ext cx="3825625" cy="5776913"/>
          </a:xfrm>
          <a:prstGeom prst="rect">
            <a:avLst/>
          </a:prstGeom>
        </p:spPr>
      </p:pic>
      <p:sp>
        <p:nvSpPr>
          <p:cNvPr id="21" name="TextBox 20">
            <a:extLst>
              <a:ext uri="{FF2B5EF4-FFF2-40B4-BE49-F238E27FC236}">
                <a16:creationId xmlns:a16="http://schemas.microsoft.com/office/drawing/2014/main" id="{6C4CEB7A-768B-D452-DB2E-A5A7C69A2E97}"/>
              </a:ext>
            </a:extLst>
          </p:cNvPr>
          <p:cNvSpPr txBox="1"/>
          <p:nvPr/>
        </p:nvSpPr>
        <p:spPr>
          <a:xfrm>
            <a:off x="7644430" y="2541723"/>
            <a:ext cx="2453657" cy="3416166"/>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a:lnSpc>
                <a:spcPts val="1500"/>
              </a:lnSpc>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indlede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en</a:t>
            </a:r>
            <a:r>
              <a:rPr lang="en-US" sz="1000" dirty="0">
                <a:solidFill>
                  <a:schemeClr val="bg1"/>
                </a:solidFill>
                <a:effectLst/>
                <a:latin typeface="DIF" pitchFamily="2" charset="0"/>
              </a:rPr>
              <a:t> dialog med </a:t>
            </a:r>
            <a:r>
              <a:rPr lang="en-US" sz="1000" dirty="0" err="1">
                <a:solidFill>
                  <a:schemeClr val="bg1"/>
                </a:solidFill>
                <a:effectLst/>
                <a:latin typeface="DIF" pitchFamily="2" charset="0"/>
              </a:rPr>
              <a:t>Undervisningsministeriet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partierne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Folketinget</a:t>
            </a:r>
            <a:r>
              <a:rPr lang="en-US" sz="1000" dirty="0">
                <a:solidFill>
                  <a:schemeClr val="bg1"/>
                </a:solidFill>
                <a:effectLst/>
                <a:latin typeface="DIF" pitchFamily="2" charset="0"/>
              </a:rPr>
              <a:t>, KL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læreruddannelsen</a:t>
            </a:r>
            <a:r>
              <a:rPr lang="en-US" sz="1000" dirty="0">
                <a:solidFill>
                  <a:schemeClr val="bg1"/>
                </a:solidFill>
                <a:effectLst/>
                <a:latin typeface="DIF" pitchFamily="2" charset="0"/>
              </a:rPr>
              <a:t> om, </a:t>
            </a:r>
            <a:r>
              <a:rPr lang="en-US" sz="1000" dirty="0" err="1">
                <a:solidFill>
                  <a:schemeClr val="bg1"/>
                </a:solidFill>
                <a:effectLst/>
                <a:latin typeface="DIF" pitchFamily="2" charset="0"/>
              </a:rPr>
              <a:t>hvordan</a:t>
            </a:r>
            <a:r>
              <a:rPr lang="en-US" sz="1000" dirty="0">
                <a:solidFill>
                  <a:schemeClr val="bg1"/>
                </a:solidFill>
                <a:effectLst/>
                <a:latin typeface="DIF" pitchFamily="2" charset="0"/>
              </a:rPr>
              <a:t> </a:t>
            </a:r>
            <a:r>
              <a:rPr lang="en-US" sz="1000" dirty="0" err="1">
                <a:solidFill>
                  <a:schemeClr val="bg1"/>
                </a:solidFill>
                <a:effectLst/>
                <a:latin typeface="DIF" pitchFamily="2" charset="0"/>
              </a:rPr>
              <a:t>fremtidens</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idrætsfag</a:t>
            </a:r>
            <a:r>
              <a:rPr lang="en-US" sz="1000" dirty="0">
                <a:solidFill>
                  <a:schemeClr val="bg1"/>
                </a:solidFill>
                <a:effectLst/>
                <a:latin typeface="DIF" pitchFamily="2" charset="0"/>
              </a:rPr>
              <a:t> </a:t>
            </a:r>
            <a:r>
              <a:rPr lang="en-US" sz="1000" dirty="0" err="1">
                <a:solidFill>
                  <a:schemeClr val="bg1"/>
                </a:solidFill>
                <a:effectLst/>
                <a:latin typeface="DIF" pitchFamily="2" charset="0"/>
              </a:rPr>
              <a:t>bliver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bedre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t>
            </a:r>
            <a:r>
              <a:rPr lang="en-US" sz="1000" dirty="0" err="1">
                <a:solidFill>
                  <a:schemeClr val="bg1"/>
                </a:solidFill>
                <a:effectLst/>
                <a:latin typeface="DIF" pitchFamily="2" charset="0"/>
              </a:rPr>
              <a:t>omfavne</a:t>
            </a:r>
            <a:r>
              <a:rPr lang="en-US" sz="1000" dirty="0">
                <a:solidFill>
                  <a:schemeClr val="bg1"/>
                </a:solidFill>
                <a:effectLst/>
                <a:latin typeface="DIF" pitchFamily="2" charset="0"/>
              </a:rPr>
              <a:t> det </a:t>
            </a:r>
            <a:r>
              <a:rPr lang="en-US" sz="1000" dirty="0" err="1">
                <a:solidFill>
                  <a:schemeClr val="bg1"/>
                </a:solidFill>
                <a:effectLst/>
                <a:latin typeface="DIF" pitchFamily="2" charset="0"/>
              </a:rPr>
              <a:t>nuancerede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mangfoldige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idrætsbillede</a:t>
            </a:r>
            <a:r>
              <a:rPr lang="en-US" sz="1000" dirty="0">
                <a:solidFill>
                  <a:schemeClr val="bg1"/>
                </a:solidFill>
                <a:effectLst/>
                <a:latin typeface="DIF" pitchFamily="2" charset="0"/>
              </a:rPr>
              <a:t>, der </a:t>
            </a:r>
            <a:r>
              <a:rPr lang="en-US" sz="1000" dirty="0" err="1">
                <a:solidFill>
                  <a:schemeClr val="bg1"/>
                </a:solidFill>
                <a:effectLst/>
                <a:latin typeface="DIF" pitchFamily="2" charset="0"/>
              </a:rPr>
              <a:t>findes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Danmark</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Samtidig</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skal</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idrætsfaget</a:t>
            </a:r>
            <a:r>
              <a:rPr lang="en-US" sz="1000" dirty="0">
                <a:solidFill>
                  <a:schemeClr val="bg1"/>
                </a:solidFill>
                <a:effectLst/>
                <a:latin typeface="DIF" pitchFamily="2" charset="0"/>
              </a:rPr>
              <a:t> for de </a:t>
            </a:r>
            <a:r>
              <a:rPr lang="en-US" sz="1000" dirty="0" err="1">
                <a:solidFill>
                  <a:schemeClr val="bg1"/>
                </a:solidFill>
                <a:effectLst/>
                <a:latin typeface="DIF" pitchFamily="2" charset="0"/>
              </a:rPr>
              <a:t>ældre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elever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blive</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udgangspunktet</a:t>
            </a:r>
            <a:r>
              <a:rPr lang="en-US" sz="1000" dirty="0">
                <a:solidFill>
                  <a:schemeClr val="bg1"/>
                </a:solidFill>
                <a:effectLst/>
                <a:latin typeface="DIF" pitchFamily="2" charset="0"/>
              </a:rPr>
              <a:t> for </a:t>
            </a:r>
            <a:r>
              <a:rPr lang="en-US" sz="1000" dirty="0" err="1">
                <a:solidFill>
                  <a:schemeClr val="bg1"/>
                </a:solidFill>
                <a:effectLst/>
                <a:latin typeface="DIF" pitchFamily="2" charset="0"/>
              </a:rPr>
              <a:t>undervisning</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foreningslære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som</a:t>
            </a:r>
            <a:r>
              <a:rPr lang="en-US" sz="1000" dirty="0">
                <a:solidFill>
                  <a:schemeClr val="bg1"/>
                </a:solidFill>
                <a:effectLst/>
                <a:latin typeface="DIF" pitchFamily="2" charset="0"/>
              </a:rPr>
              <a:t> </a:t>
            </a:r>
            <a:r>
              <a:rPr lang="en-US" sz="1000" dirty="0" err="1">
                <a:solidFill>
                  <a:schemeClr val="bg1"/>
                </a:solidFill>
                <a:effectLst/>
                <a:latin typeface="DIF" pitchFamily="2" charset="0"/>
              </a:rPr>
              <a:t>styrker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elevernes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kompetencer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forhold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t>
            </a:r>
            <a:r>
              <a:rPr lang="en-US" sz="1000" dirty="0" err="1">
                <a:solidFill>
                  <a:schemeClr val="bg1"/>
                </a:solidFill>
                <a:effectLst/>
                <a:latin typeface="DIF" pitchFamily="2" charset="0"/>
              </a:rPr>
              <a:t>kunne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organisere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lede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gennemføre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aktiviteter</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7865120" y="2843940"/>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1158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kids playing in a school&#10;&#10;Description automatically generated">
            <a:extLst>
              <a:ext uri="{FF2B5EF4-FFF2-40B4-BE49-F238E27FC236}">
                <a16:creationId xmlns:a16="http://schemas.microsoft.com/office/drawing/2014/main" id="{0E9161E0-2FD1-BA8E-AE28-0B83B7EF4E8F}"/>
              </a:ext>
            </a:extLst>
          </p:cNvPr>
          <p:cNvPicPr>
            <a:picLocks noChangeAspect="1"/>
          </p:cNvPicPr>
          <p:nvPr/>
        </p:nvPicPr>
        <p:blipFill rotWithShape="1">
          <a:blip r:embed="rId4">
            <a:extLst>
              <a:ext uri="{28A0092B-C50C-407E-A947-70E740481C1C}">
                <a14:useLocalDpi xmlns:a14="http://schemas.microsoft.com/office/drawing/2010/main"/>
              </a:ext>
            </a:extLst>
          </a:blip>
          <a:srcRect l="45758" r="21128"/>
          <a:stretch/>
        </p:blipFill>
        <p:spPr>
          <a:xfrm>
            <a:off x="7826374" y="539749"/>
            <a:ext cx="3825875" cy="5776913"/>
          </a:xfrm>
          <a:prstGeom prst="rect">
            <a:avLst/>
          </a:prstGeom>
        </p:spPr>
      </p:pic>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4</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2" y="840358"/>
            <a:ext cx="6776894" cy="3173946"/>
          </a:xfrm>
          <a:prstGeom prst="rect">
            <a:avLst/>
          </a:prstGeom>
          <a:noFill/>
        </p:spPr>
        <p:txBody>
          <a:bodyPr wrap="square">
            <a:spAutoFit/>
          </a:bodyPr>
          <a:lstStyle/>
          <a:p>
            <a:pPr>
              <a:lnSpc>
                <a:spcPts val="3000"/>
              </a:lnSpc>
            </a:pPr>
            <a:r>
              <a:rPr lang="da-DK" sz="2600" b="1" dirty="0">
                <a:effectLst/>
                <a:latin typeface="DIF" pitchFamily="2" charset="0"/>
              </a:rPr>
              <a:t>DE OBLIGATORISKE IDRÆTSTIMER SKAL SUPPLERES MED ANDRE MULIGHEDER FOR BEVÆGELSE SOM EN DEL AF SKEMAET, SÅ SKOLEN I HØJERE GRAD BIDRAGER TIL, AT ELEVERNE LEVER OP TIL SUNDHEDSSTYRELSENS KRAV OM FYSISK AKTIVITET, HERUNDER HØJINTENSITET.</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3" y="4042642"/>
            <a:ext cx="4865542" cy="2374341"/>
          </a:xfrm>
          <a:prstGeom prst="rect">
            <a:avLst/>
          </a:prstGeom>
          <a:noFill/>
        </p:spPr>
        <p:txBody>
          <a:bodyPr wrap="square" numCol="1" spcCol="360000">
            <a:noAutofit/>
          </a:bodyPr>
          <a:lstStyle/>
          <a:p>
            <a:pPr>
              <a:lnSpc>
                <a:spcPts val="1500"/>
              </a:lnSpc>
              <a:spcAft>
                <a:spcPts val="1500"/>
              </a:spcAft>
              <a:buNone/>
            </a:pPr>
            <a:r>
              <a:rPr lang="da-DK" sz="1000" b="0" dirty="0"/>
              <a:t>DIF bakker yderligere op om, at bevægelsesaktiviteter integreres som didaktisk redskab i boglige fag, så eleverne i højere grad oplever en varieret skoledag. Vi opfordrer regeringen, folketinget og kommunerne til at huske på, at den fysiske aktivitet har positiv indflydelse ikke bare på sundheden hos eleverne, men også på deres trivsel og indlæringsevne. Forskning viser nemlig, at der er sammenhæng mellem, hvor ofte eleverne er fysisk aktive i skolen, og hvor godt de trives. Derfor vil DIF arbejde for, at alle skolens børn, heraf den stigende andel af børn i skolen der mistrives, mødes af en aktiv og varieret skoledag.</a:t>
            </a:r>
          </a:p>
        </p:txBody>
      </p:sp>
      <p:sp>
        <p:nvSpPr>
          <p:cNvPr id="21" name="TextBox 20">
            <a:extLst>
              <a:ext uri="{FF2B5EF4-FFF2-40B4-BE49-F238E27FC236}">
                <a16:creationId xmlns:a16="http://schemas.microsoft.com/office/drawing/2014/main" id="{6C4CEB7A-768B-D452-DB2E-A5A7C69A2E97}"/>
              </a:ext>
            </a:extLst>
          </p:cNvPr>
          <p:cNvSpPr txBox="1"/>
          <p:nvPr/>
        </p:nvSpPr>
        <p:spPr>
          <a:xfrm>
            <a:off x="5563148" y="4121851"/>
            <a:ext cx="2453657" cy="1913868"/>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a:lnSpc>
                <a:spcPts val="1500"/>
              </a:lnSpc>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arbejde</a:t>
            </a:r>
            <a:r>
              <a:rPr lang="en-US" sz="1000" dirty="0">
                <a:solidFill>
                  <a:schemeClr val="bg1"/>
                </a:solidFill>
                <a:effectLst/>
                <a:latin typeface="DIF" pitchFamily="2" charset="0"/>
              </a:rPr>
              <a:t> for </a:t>
            </a:r>
            <a:r>
              <a:rPr lang="en-US" sz="1000" dirty="0" err="1">
                <a:solidFill>
                  <a:schemeClr val="bg1"/>
                </a:solidFill>
                <a:effectLst/>
                <a:latin typeface="DIF" pitchFamily="2" charset="0"/>
              </a:rPr>
              <a:t>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tættere</a:t>
            </a:r>
            <a:r>
              <a:rPr lang="en-US" sz="1000" dirty="0">
                <a:solidFill>
                  <a:schemeClr val="bg1"/>
                </a:solidFill>
                <a:effectLst/>
                <a:latin typeface="DIF" pitchFamily="2" charset="0"/>
              </a:rPr>
              <a:t> dialog </a:t>
            </a:r>
            <a:r>
              <a:rPr lang="en-US" sz="1000" dirty="0" err="1">
                <a:solidFill>
                  <a:schemeClr val="bg1"/>
                </a:solidFill>
                <a:effectLst/>
                <a:latin typeface="DIF" pitchFamily="2" charset="0"/>
              </a:rPr>
              <a:t>mellem</a:t>
            </a:r>
            <a:r>
              <a:rPr lang="en-US" sz="1000" dirty="0">
                <a:solidFill>
                  <a:schemeClr val="bg1"/>
                </a:solidFill>
                <a:effectLst/>
                <a:latin typeface="DIF" pitchFamily="2" charset="0"/>
              </a:rPr>
              <a:t> kultur-, </a:t>
            </a:r>
            <a:r>
              <a:rPr lang="en-US" sz="1000" dirty="0" err="1">
                <a:solidFill>
                  <a:schemeClr val="bg1"/>
                </a:solidFill>
                <a:effectLst/>
                <a:latin typeface="DIF" pitchFamily="2" charset="0"/>
              </a:rPr>
              <a:t>sundheds</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uddannelsesministre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omkring</a:t>
            </a:r>
            <a:r>
              <a:rPr lang="en-US" sz="1000" dirty="0">
                <a:solidFill>
                  <a:schemeClr val="bg1"/>
                </a:solidFill>
                <a:effectLst/>
                <a:latin typeface="DIF" pitchFamily="2" charset="0"/>
              </a:rPr>
              <a:t> </a:t>
            </a:r>
            <a:r>
              <a:rPr lang="en-US" sz="1000" dirty="0" err="1">
                <a:solidFill>
                  <a:schemeClr val="bg1"/>
                </a:solidFill>
                <a:effectLst/>
                <a:latin typeface="DIF" pitchFamily="2" charset="0"/>
              </a:rPr>
              <a:t>betydningen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bevægelse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fysisk</a:t>
            </a:r>
            <a:r>
              <a:rPr lang="en-US" sz="1000" dirty="0">
                <a:solidFill>
                  <a:schemeClr val="bg1"/>
                </a:solidFill>
                <a:effectLst/>
                <a:latin typeface="DIF" pitchFamily="2" charset="0"/>
              </a:rPr>
              <a:t> </a:t>
            </a:r>
            <a:r>
              <a:rPr lang="en-US" sz="1000" dirty="0" err="1">
                <a:solidFill>
                  <a:schemeClr val="bg1"/>
                </a:solidFill>
                <a:effectLst/>
                <a:latin typeface="DIF" pitchFamily="2" charset="0"/>
              </a:rPr>
              <a:t>aktivitet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på</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skoleskemaet</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5783838" y="4424068"/>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4969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5</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2" y="840358"/>
            <a:ext cx="6776892" cy="2404504"/>
          </a:xfrm>
          <a:prstGeom prst="rect">
            <a:avLst/>
          </a:prstGeom>
          <a:noFill/>
        </p:spPr>
        <p:txBody>
          <a:bodyPr wrap="square">
            <a:spAutoFit/>
          </a:bodyPr>
          <a:lstStyle/>
          <a:p>
            <a:pPr>
              <a:lnSpc>
                <a:spcPts val="3000"/>
              </a:lnSpc>
            </a:pPr>
            <a:r>
              <a:rPr lang="da-DK" sz="2600" b="1" dirty="0">
                <a:effectLst/>
                <a:latin typeface="DIF" pitchFamily="2" charset="0"/>
              </a:rPr>
              <a:t>BEVÆGELSE SKAL VÆRE EN FAST INTEGRERET DEL AF ELEVERNES HVERDAG I SKOLEN, HVOR ALLE LÆRERE SKAL KUNNE ANVENDE BEVÆGELSE SOM DIDAKTISK REDSKAB TIL EN VARIERET OG AKTIV SKOLEDAG.</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3" y="3279010"/>
            <a:ext cx="6776892" cy="2846661"/>
          </a:xfrm>
          <a:prstGeom prst="rect">
            <a:avLst/>
          </a:prstGeom>
          <a:noFill/>
        </p:spPr>
        <p:txBody>
          <a:bodyPr wrap="square" numCol="2" spcCol="360000">
            <a:noAutofit/>
          </a:bodyPr>
          <a:lstStyle/>
          <a:p>
            <a:pPr>
              <a:lnSpc>
                <a:spcPts val="1500"/>
              </a:lnSpc>
              <a:spcAft>
                <a:spcPts val="1500"/>
              </a:spcAft>
              <a:buNone/>
            </a:pPr>
            <a:r>
              <a:rPr lang="da-DK" sz="1000" b="0" dirty="0"/>
              <a:t>DIF vil gå i dialog med undervisningsministeren, om hvordan vi kan implementere bevægelse som didaktisk redskab på læreruddannelsen, så lærere klædes bedst muligt på til at bruge krop og bevægelse til at skabe en god og varieret undervisning. Dette er vigtigt dels for at nyuddannede lærere føler sig klædt på til de krav om bevægelse i undervisningen, som de møder i grundskolen, men også for at eleverne får en bedre og mere varieret undervisning.</a:t>
            </a:r>
          </a:p>
          <a:p>
            <a:pPr>
              <a:lnSpc>
                <a:spcPts val="1500"/>
              </a:lnSpc>
              <a:spcAft>
                <a:spcPts val="1500"/>
              </a:spcAft>
              <a:buNone/>
            </a:pPr>
            <a:r>
              <a:rPr lang="da-DK" sz="1000" b="0" dirty="0"/>
              <a:t>DIF vil fortsat skærpe tonen og arbejde aktivt for at sikre fokus på bevægelse og idræt i løbet af hele skoledagen. At lærerne kan anvende bevægelse som didaktisk redskab i alle skolens fag er efter vores mening en afgørende forudsætning for, at mange flere børn og unge i skolen vil kunne opleve, at intentionen om de 45 minutters bevægelse bliver realiseret.</a:t>
            </a:r>
          </a:p>
          <a:p>
            <a:pPr>
              <a:lnSpc>
                <a:spcPts val="1500"/>
              </a:lnSpc>
              <a:spcAft>
                <a:spcPts val="1500"/>
              </a:spcAft>
              <a:buNone/>
            </a:pPr>
            <a:r>
              <a:rPr lang="da-DK" sz="1000" b="0" dirty="0"/>
              <a:t>For at sikre at de studerende modtager tilstrækkelig undervisning i krop og bevægelse, skal der afsættes et minimum af timer til undervisning i dette. På den måde bliver grundskolens lærere mere kompetente til at integrere bevægelse i undervisningen. Undervisningen i modulet Lærernes Grundfaglighed skal varetages af en kompetent underviser (evt. en ekstern underviser), undervisningen skal have et praktisk element, og der skal stilles krav om, at viden om bevægelse anvendes i opgaver, eksamen eller praktik.</a:t>
            </a:r>
          </a:p>
        </p:txBody>
      </p:sp>
      <p:pic>
        <p:nvPicPr>
          <p:cNvPr id="19" name="Picture 18">
            <a:extLst>
              <a:ext uri="{FF2B5EF4-FFF2-40B4-BE49-F238E27FC236}">
                <a16:creationId xmlns:a16="http://schemas.microsoft.com/office/drawing/2014/main" id="{4E02D09E-88C2-8097-2C67-2F5F40DC2B68}"/>
              </a:ext>
            </a:extLst>
          </p:cNvPr>
          <p:cNvPicPr>
            <a:picLocks noChangeAspect="1"/>
          </p:cNvPicPr>
          <p:nvPr/>
        </p:nvPicPr>
        <p:blipFill>
          <a:blip r:embed="rId4">
            <a:extLst>
              <a:ext uri="{28A0092B-C50C-407E-A947-70E740481C1C}">
                <a14:useLocalDpi xmlns:a14="http://schemas.microsoft.com/office/drawing/2010/main"/>
              </a:ext>
            </a:extLst>
          </a:blip>
          <a:srcRect l="20413" r="20413"/>
          <a:stretch/>
        </p:blipFill>
        <p:spPr>
          <a:xfrm>
            <a:off x="7826374" y="539750"/>
            <a:ext cx="3825625" cy="3232470"/>
          </a:xfrm>
          <a:prstGeom prst="rect">
            <a:avLst/>
          </a:prstGeom>
        </p:spPr>
      </p:pic>
      <p:sp>
        <p:nvSpPr>
          <p:cNvPr id="21" name="TextBox 20">
            <a:extLst>
              <a:ext uri="{FF2B5EF4-FFF2-40B4-BE49-F238E27FC236}">
                <a16:creationId xmlns:a16="http://schemas.microsoft.com/office/drawing/2014/main" id="{6C4CEB7A-768B-D452-DB2E-A5A7C69A2E97}"/>
              </a:ext>
            </a:extLst>
          </p:cNvPr>
          <p:cNvSpPr txBox="1"/>
          <p:nvPr/>
        </p:nvSpPr>
        <p:spPr>
          <a:xfrm>
            <a:off x="7644430" y="3373749"/>
            <a:ext cx="2453657" cy="2846661"/>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marL="171450" indent="-171450">
              <a:lnSpc>
                <a:spcPts val="1500"/>
              </a:lnSpc>
              <a:buFont typeface="Arial" panose="020B0604020202020204" pitchFamily="34" charset="0"/>
              <a:buChar char="•"/>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ønsker</a:t>
            </a:r>
            <a:r>
              <a:rPr lang="en-US" sz="1000" dirty="0">
                <a:solidFill>
                  <a:schemeClr val="bg1"/>
                </a:solidFill>
                <a:effectLst/>
                <a:latin typeface="DIF" pitchFamily="2" charset="0"/>
              </a:rPr>
              <a:t> at </a:t>
            </a:r>
            <a:r>
              <a:rPr lang="en-US" sz="1000" dirty="0" err="1">
                <a:solidFill>
                  <a:schemeClr val="bg1"/>
                </a:solidFill>
                <a:effectLst/>
                <a:latin typeface="DIF" pitchFamily="2" charset="0"/>
              </a:rPr>
              <a:t>indgå</a:t>
            </a:r>
            <a:r>
              <a:rPr lang="en-US" sz="1000" dirty="0">
                <a:solidFill>
                  <a:schemeClr val="bg1"/>
                </a:solidFill>
                <a:effectLst/>
                <a:latin typeface="DIF" pitchFamily="2" charset="0"/>
              </a:rPr>
              <a:t> dialog med </a:t>
            </a:r>
            <a:r>
              <a:rPr lang="en-US" sz="1000" dirty="0" err="1">
                <a:solidFill>
                  <a:schemeClr val="bg1"/>
                </a:solidFill>
                <a:effectLst/>
                <a:latin typeface="DIF" pitchFamily="2" charset="0"/>
              </a:rPr>
              <a:t>kommunerne</a:t>
            </a:r>
            <a:r>
              <a:rPr lang="en-US" sz="1000" dirty="0">
                <a:solidFill>
                  <a:schemeClr val="bg1"/>
                </a:solidFill>
                <a:effectLst/>
                <a:latin typeface="DIF" pitchFamily="2" charset="0"/>
              </a:rPr>
              <a:t> om </a:t>
            </a:r>
            <a:r>
              <a:rPr lang="en-US" sz="1000" dirty="0" err="1">
                <a:solidFill>
                  <a:schemeClr val="bg1"/>
                </a:solidFill>
                <a:effectLst/>
                <a:latin typeface="DIF" pitchFamily="2" charset="0"/>
              </a:rPr>
              <a:t>brugen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FIT FIRST til </a:t>
            </a:r>
            <a:r>
              <a:rPr lang="en-US" sz="1000" dirty="0" err="1">
                <a:solidFill>
                  <a:schemeClr val="bg1"/>
                </a:solidFill>
                <a:effectLst/>
                <a:latin typeface="DIF" pitchFamily="2" charset="0"/>
              </a:rPr>
              <a:t>efteruddannelse</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deres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lærere</a:t>
            </a:r>
            <a:r>
              <a:rPr lang="en-US" sz="1000" dirty="0">
                <a:solidFill>
                  <a:schemeClr val="bg1"/>
                </a:solidFill>
                <a:effectLst/>
                <a:latin typeface="DIF" pitchFamily="2" charset="0"/>
              </a:rPr>
              <a:t>.</a:t>
            </a:r>
          </a:p>
          <a:p>
            <a:pPr marL="171450" indent="-171450">
              <a:lnSpc>
                <a:spcPts val="1500"/>
              </a:lnSpc>
              <a:buFont typeface="Arial" panose="020B0604020202020204" pitchFamily="34" charset="0"/>
              <a:buChar char="•"/>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arbejde</a:t>
            </a:r>
            <a:r>
              <a:rPr lang="en-US" sz="1000" dirty="0">
                <a:solidFill>
                  <a:schemeClr val="bg1"/>
                </a:solidFill>
                <a:effectLst/>
                <a:latin typeface="DIF" pitchFamily="2" charset="0"/>
              </a:rPr>
              <a:t> for, at </a:t>
            </a:r>
            <a:r>
              <a:rPr lang="en-US" sz="1000" dirty="0" err="1">
                <a:solidFill>
                  <a:schemeClr val="bg1"/>
                </a:solidFill>
                <a:effectLst/>
                <a:latin typeface="DIF" pitchFamily="2" charset="0"/>
              </a:rPr>
              <a:t>krop</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bevægelse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skal</a:t>
            </a:r>
            <a:r>
              <a:rPr lang="en-US" sz="1000" dirty="0">
                <a:solidFill>
                  <a:schemeClr val="bg1"/>
                </a:solidFill>
                <a:effectLst/>
                <a:latin typeface="DIF" pitchFamily="2" charset="0"/>
              </a:rPr>
              <a:t> </a:t>
            </a:r>
            <a:r>
              <a:rPr lang="en-US" sz="1000" dirty="0" err="1">
                <a:solidFill>
                  <a:schemeClr val="bg1"/>
                </a:solidFill>
                <a:effectLst/>
                <a:latin typeface="DIF" pitchFamily="2" charset="0"/>
              </a:rPr>
              <a:t>prioriteres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højere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det </a:t>
            </a:r>
            <a:r>
              <a:rPr lang="en-US" sz="1000" dirty="0" err="1">
                <a:solidFill>
                  <a:schemeClr val="bg1"/>
                </a:solidFill>
                <a:effectLst/>
                <a:latin typeface="DIF" pitchFamily="2" charset="0"/>
              </a:rPr>
              <a:t>obligatoriske</a:t>
            </a:r>
            <a:r>
              <a:rPr lang="en-US" sz="1000" dirty="0">
                <a:solidFill>
                  <a:schemeClr val="bg1"/>
                </a:solidFill>
                <a:effectLst/>
                <a:latin typeface="DIF" pitchFamily="2" charset="0"/>
              </a:rPr>
              <a:t> </a:t>
            </a:r>
            <a:r>
              <a:rPr lang="en-US" sz="1000" dirty="0" err="1">
                <a:solidFill>
                  <a:schemeClr val="bg1"/>
                </a:solidFill>
                <a:effectLst/>
                <a:latin typeface="DIF" pitchFamily="2" charset="0"/>
              </a:rPr>
              <a:t>modul</a:t>
            </a:r>
            <a:r>
              <a:rPr lang="en-US" sz="1000" dirty="0">
                <a:solidFill>
                  <a:schemeClr val="bg1"/>
                </a:solidFill>
                <a:effectLst/>
                <a:latin typeface="DIF" pitchFamily="2" charset="0"/>
              </a:rPr>
              <a:t> </a:t>
            </a:r>
            <a:r>
              <a:rPr lang="en-US" sz="1000" dirty="0" err="1">
                <a:solidFill>
                  <a:schemeClr val="bg1"/>
                </a:solidFill>
                <a:effectLst/>
                <a:latin typeface="DIF" pitchFamily="2" charset="0"/>
              </a:rPr>
              <a:t>Lærernes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Grundfaglighed</a:t>
            </a:r>
            <a:r>
              <a:rPr lang="en-US" sz="1000" dirty="0">
                <a:solidFill>
                  <a:schemeClr val="bg1"/>
                </a:solidFill>
                <a:effectLst/>
                <a:latin typeface="DIF" pitchFamily="2" charset="0"/>
              </a:rPr>
              <a:t>, </a:t>
            </a:r>
            <a:r>
              <a:rPr lang="en-US" sz="1000" dirty="0" err="1">
                <a:solidFill>
                  <a:schemeClr val="bg1"/>
                </a:solidFill>
                <a:effectLst/>
                <a:latin typeface="DIF" pitchFamily="2" charset="0"/>
              </a:rPr>
              <a:t>som</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udbydes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på</a:t>
            </a:r>
            <a:r>
              <a:rPr lang="en-US" sz="1000" dirty="0">
                <a:solidFill>
                  <a:schemeClr val="bg1"/>
                </a:solidFill>
                <a:effectLst/>
                <a:latin typeface="DIF" pitchFamily="2" charset="0"/>
              </a:rPr>
              <a:t> </a:t>
            </a:r>
            <a:r>
              <a:rPr lang="en-US" sz="1000" dirty="0" err="1">
                <a:solidFill>
                  <a:schemeClr val="bg1"/>
                </a:solidFill>
                <a:effectLst/>
                <a:latin typeface="DIF" pitchFamily="2" charset="0"/>
              </a:rPr>
              <a:t>første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studieår</a:t>
            </a:r>
            <a:r>
              <a:rPr lang="en-US" sz="1000" dirty="0">
                <a:solidFill>
                  <a:schemeClr val="bg1"/>
                </a:solidFill>
                <a:effectLst/>
                <a:latin typeface="DIF" pitchFamily="2" charset="0"/>
              </a:rPr>
              <a:t> </a:t>
            </a:r>
            <a:r>
              <a:rPr lang="en-US" sz="1000" dirty="0" err="1">
                <a:solidFill>
                  <a:schemeClr val="bg1"/>
                </a:solidFill>
                <a:effectLst/>
                <a:latin typeface="DIF" pitchFamily="2" charset="0"/>
              </a:rPr>
              <a:t>på</a:t>
            </a:r>
            <a:r>
              <a:rPr lang="en-US" sz="1000" dirty="0">
                <a:solidFill>
                  <a:schemeClr val="bg1"/>
                </a:solidFill>
                <a:effectLst/>
                <a:latin typeface="DIF" pitchFamily="2" charset="0"/>
              </a:rPr>
              <a:t> alle </a:t>
            </a:r>
            <a:r>
              <a:rPr lang="en-US" sz="1000" dirty="0" err="1">
                <a:solidFill>
                  <a:schemeClr val="bg1"/>
                </a:solidFill>
                <a:effectLst/>
                <a:latin typeface="DIF" pitchFamily="2" charset="0"/>
              </a:rPr>
              <a:t>uddannelsessteder</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7865120" y="3675966"/>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151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6</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6867397"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6779980" y="840357"/>
            <a:ext cx="3913420" cy="2789225"/>
          </a:xfrm>
          <a:prstGeom prst="rect">
            <a:avLst/>
          </a:prstGeom>
          <a:noFill/>
        </p:spPr>
        <p:txBody>
          <a:bodyPr wrap="square">
            <a:spAutoFit/>
          </a:bodyPr>
          <a:lstStyle/>
          <a:p>
            <a:pPr>
              <a:lnSpc>
                <a:spcPts val="3000"/>
              </a:lnSpc>
            </a:pPr>
            <a:r>
              <a:rPr lang="da-DK" sz="2600" b="1" dirty="0">
                <a:effectLst/>
                <a:latin typeface="DIF" pitchFamily="2" charset="0"/>
              </a:rPr>
              <a:t>BEVÆGELSE SKAL FORANKRES LOKALT </a:t>
            </a:r>
            <a:br>
              <a:rPr lang="da-DK" sz="2600" b="1" dirty="0">
                <a:effectLst/>
                <a:latin typeface="DIF" pitchFamily="2" charset="0"/>
              </a:rPr>
            </a:br>
            <a:r>
              <a:rPr lang="da-DK" sz="2600" b="1" dirty="0">
                <a:effectLst/>
                <a:latin typeface="DIF" pitchFamily="2" charset="0"/>
              </a:rPr>
              <a:t>I BÅDE KOMMUNE, FORÆLDRE/SKOLE-BESTYRELSE OG I DEN DAGLIGE LEDELSE PÅ SKOLERNE.</a:t>
            </a:r>
          </a:p>
        </p:txBody>
      </p:sp>
      <p:sp>
        <p:nvSpPr>
          <p:cNvPr id="15" name="TextBox 14">
            <a:extLst>
              <a:ext uri="{FF2B5EF4-FFF2-40B4-BE49-F238E27FC236}">
                <a16:creationId xmlns:a16="http://schemas.microsoft.com/office/drawing/2014/main" id="{A86ADDC2-C759-D866-E2F3-2D24D63E16A8}"/>
              </a:ext>
            </a:extLst>
          </p:cNvPr>
          <p:cNvSpPr txBox="1"/>
          <p:nvPr/>
        </p:nvSpPr>
        <p:spPr>
          <a:xfrm>
            <a:off x="6779981" y="3661730"/>
            <a:ext cx="4361261" cy="2654934"/>
          </a:xfrm>
          <a:prstGeom prst="rect">
            <a:avLst/>
          </a:prstGeom>
          <a:noFill/>
        </p:spPr>
        <p:txBody>
          <a:bodyPr wrap="square" numCol="1" spcCol="360000">
            <a:noAutofit/>
          </a:bodyPr>
          <a:lstStyle/>
          <a:p>
            <a:pPr>
              <a:lnSpc>
                <a:spcPts val="1500"/>
              </a:lnSpc>
              <a:spcAft>
                <a:spcPts val="1500"/>
              </a:spcAft>
              <a:buNone/>
            </a:pPr>
            <a:r>
              <a:rPr lang="da-DK" sz="1000" b="0" dirty="0"/>
              <a:t>DIF ønsker, at alle skoler som del af deres kvalitetsvurderingsrapport skal udarbejde en forankringsplan for idræt og bevægelse, som skal være synlig for forældrene. Forankringsplanen skal inkludere målsætning og succeskriterier, hvor den enkelte skole gør sig overvejelser om, hvordan bevægelse er et didaktisk værktøj. Den enkelte skole skal selv have ansvaret for at formulere, hvordan den vil sikre bevægelse, men skal også gennemgå evaluering af, i hvor høj grad det lykkes for skolen at anvende bevægelse som didaktisk redskab i andre fag end i idrætsundervisningen. Skolebestyrelsen skal ligeledes fastsætte principper for arbejdet med bevægelse. De konkrete tiltag og handlinger skal være synlige på skolens hjemmeside og skal på udvalgte parametre evalueres/kvalificeres via skoleudviklingssamtaler.</a:t>
            </a:r>
          </a:p>
        </p:txBody>
      </p:sp>
      <p:pic>
        <p:nvPicPr>
          <p:cNvPr id="19" name="Picture 18">
            <a:extLst>
              <a:ext uri="{FF2B5EF4-FFF2-40B4-BE49-F238E27FC236}">
                <a16:creationId xmlns:a16="http://schemas.microsoft.com/office/drawing/2014/main" id="{4E02D09E-88C2-8097-2C67-2F5F40DC2B68}"/>
              </a:ext>
            </a:extLst>
          </p:cNvPr>
          <p:cNvPicPr>
            <a:picLocks noChangeAspect="1"/>
          </p:cNvPicPr>
          <p:nvPr/>
        </p:nvPicPr>
        <p:blipFill rotWithShape="1">
          <a:blip r:embed="rId4">
            <a:extLst>
              <a:ext uri="{28A0092B-C50C-407E-A947-70E740481C1C}">
                <a14:useLocalDpi xmlns:a14="http://schemas.microsoft.com/office/drawing/2010/main"/>
              </a:ext>
            </a:extLst>
          </a:blip>
          <a:srcRect l="2435" t="3214" r="33977" b="11955"/>
          <a:stretch/>
        </p:blipFill>
        <p:spPr>
          <a:xfrm>
            <a:off x="541925" y="539749"/>
            <a:ext cx="5731875" cy="5776913"/>
          </a:xfrm>
          <a:prstGeom prst="rect">
            <a:avLst/>
          </a:prstGeom>
        </p:spPr>
      </p:pic>
    </p:spTree>
    <p:custDataLst>
      <p:tags r:id="rId1"/>
    </p:custDataLst>
    <p:extLst>
      <p:ext uri="{BB962C8B-B14F-4D97-AF65-F5344CB8AC3E}">
        <p14:creationId xmlns:p14="http://schemas.microsoft.com/office/powerpoint/2010/main" val="4093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7</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1" y="840358"/>
            <a:ext cx="6862619" cy="2019784"/>
          </a:xfrm>
          <a:prstGeom prst="rect">
            <a:avLst/>
          </a:prstGeom>
          <a:noFill/>
        </p:spPr>
        <p:txBody>
          <a:bodyPr wrap="square">
            <a:spAutoFit/>
          </a:bodyPr>
          <a:lstStyle/>
          <a:p>
            <a:pPr>
              <a:lnSpc>
                <a:spcPts val="3000"/>
              </a:lnSpc>
            </a:pPr>
            <a:r>
              <a:rPr lang="da-DK" sz="2600" b="1" dirty="0">
                <a:effectLst/>
                <a:latin typeface="DIF" pitchFamily="2" charset="0"/>
              </a:rPr>
              <a:t>SKOLERNES FYSISKE RAMMER SKAL MODERNISERES OG OPGRADERES, SÅ DE MOTIVERER TIL SPONTAN BEVÆGELSE OG UNDERSTØTTER KRAVENE TIL IDRÆTSUNDERVISNINGEN.</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3" y="2899862"/>
            <a:ext cx="6776892" cy="3058027"/>
          </a:xfrm>
          <a:prstGeom prst="rect">
            <a:avLst/>
          </a:prstGeom>
          <a:noFill/>
        </p:spPr>
        <p:txBody>
          <a:bodyPr wrap="square" numCol="2" spcCol="360000">
            <a:noAutofit/>
          </a:bodyPr>
          <a:lstStyle/>
          <a:p>
            <a:pPr>
              <a:lnSpc>
                <a:spcPts val="1500"/>
              </a:lnSpc>
              <a:spcAft>
                <a:spcPts val="1500"/>
              </a:spcAft>
              <a:buNone/>
            </a:pPr>
            <a:r>
              <a:rPr lang="da-DK" sz="1000" b="0" dirty="0"/>
              <a:t>DIF arbejder for, at skolerne skal indrettes, så de inviterer til mere spontan bevægelse. Vi betragter skolernes fysiske rammer som en vigtig forudsætning for, at eleverne motiveres til en aktiv skoledag med idræt og bevægelse.</a:t>
            </a:r>
          </a:p>
          <a:p>
            <a:pPr>
              <a:lnSpc>
                <a:spcPts val="1500"/>
              </a:lnSpc>
              <a:spcAft>
                <a:spcPts val="1500"/>
              </a:spcAft>
              <a:buNone/>
            </a:pPr>
            <a:r>
              <a:rPr lang="da-DK" sz="1000" b="0" dirty="0"/>
              <a:t>DIF anbefaler, at kommunerne indtænker bevægelse, når skoler renoveres. Med modernisering af skolernes fysiske rammer kan vi skabe en mere aktiv skoledag, og flere lokale idrætsforeninger kan tilbyde idrætsaktiviteter på skolerne efter skoletid.</a:t>
            </a:r>
          </a:p>
          <a:p>
            <a:pPr>
              <a:lnSpc>
                <a:spcPts val="1500"/>
              </a:lnSpc>
              <a:spcAft>
                <a:spcPts val="1500"/>
              </a:spcAft>
              <a:buNone/>
            </a:pPr>
            <a:r>
              <a:rPr lang="da-DK" sz="1000" b="0" dirty="0"/>
              <a:t>DIF arbejder for at udbrede små hverdagsaktiviteter og bygninger, der inviterer til bevægelse frem for kun de klassiske idrætsfaciliteter som boldbaner og haller. </a:t>
            </a:r>
            <a:br>
              <a:rPr lang="da-DK" sz="1000" b="0" dirty="0"/>
            </a:br>
            <a:r>
              <a:rPr lang="da-DK" sz="1000" b="0" dirty="0"/>
              <a:t>Vi mener, at alle børn skal inkluderes i den aktive hverdag på skolerne.</a:t>
            </a:r>
          </a:p>
          <a:p>
            <a:pPr>
              <a:lnSpc>
                <a:spcPts val="1500"/>
              </a:lnSpc>
              <a:spcAft>
                <a:spcPts val="1500"/>
              </a:spcAft>
              <a:buNone/>
            </a:pPr>
            <a:r>
              <a:rPr lang="da-DK" sz="1000" b="0" dirty="0"/>
              <a:t>DIF finder det afgørende, at kommunerne renoverer skolernes idrætsfaciliteter, så de imødekommer nutidens krav til idrætsfaget og idrætsefterspørgsel blandt specielt de ældre elever.</a:t>
            </a:r>
          </a:p>
          <a:p>
            <a:pPr>
              <a:lnSpc>
                <a:spcPts val="1500"/>
              </a:lnSpc>
              <a:spcAft>
                <a:spcPts val="1500"/>
              </a:spcAft>
              <a:buNone/>
            </a:pPr>
            <a:r>
              <a:rPr lang="da-DK" sz="1000" b="0" dirty="0"/>
              <a:t>DIF ønsker, at fokus på skolernes idrætsfaciliteter udvides, så man betragter skolen som en del af byens rum, så eksempelvis skolegården kommer til at fungere som et centralt samlingssted for børn og unge i lokalområdet, hvor børnene uden for skolens åbningstid kan bruge skolegården til selvorganiserede idrætsaktiviteter.</a:t>
            </a:r>
          </a:p>
        </p:txBody>
      </p:sp>
      <p:pic>
        <p:nvPicPr>
          <p:cNvPr id="19" name="Picture 18">
            <a:extLst>
              <a:ext uri="{FF2B5EF4-FFF2-40B4-BE49-F238E27FC236}">
                <a16:creationId xmlns:a16="http://schemas.microsoft.com/office/drawing/2014/main" id="{4E02D09E-88C2-8097-2C67-2F5F40DC2B68}"/>
              </a:ext>
            </a:extLst>
          </p:cNvPr>
          <p:cNvPicPr>
            <a:picLocks noChangeAspect="1"/>
          </p:cNvPicPr>
          <p:nvPr/>
        </p:nvPicPr>
        <p:blipFill rotWithShape="1">
          <a:blip r:embed="rId4">
            <a:extLst>
              <a:ext uri="{28A0092B-C50C-407E-A947-70E740481C1C}">
                <a14:useLocalDpi xmlns:a14="http://schemas.microsoft.com/office/drawing/2010/main"/>
              </a:ext>
            </a:extLst>
          </a:blip>
          <a:srcRect l="20007" r="46881"/>
          <a:stretch/>
        </p:blipFill>
        <p:spPr>
          <a:xfrm>
            <a:off x="7826374" y="539749"/>
            <a:ext cx="3825625" cy="5776913"/>
          </a:xfrm>
          <a:prstGeom prst="rect">
            <a:avLst/>
          </a:prstGeom>
        </p:spPr>
      </p:pic>
      <p:sp>
        <p:nvSpPr>
          <p:cNvPr id="21" name="TextBox 20">
            <a:extLst>
              <a:ext uri="{FF2B5EF4-FFF2-40B4-BE49-F238E27FC236}">
                <a16:creationId xmlns:a16="http://schemas.microsoft.com/office/drawing/2014/main" id="{6C4CEB7A-768B-D452-DB2E-A5A7C69A2E97}"/>
              </a:ext>
            </a:extLst>
          </p:cNvPr>
          <p:cNvSpPr txBox="1"/>
          <p:nvPr/>
        </p:nvSpPr>
        <p:spPr>
          <a:xfrm>
            <a:off x="7644431" y="3681172"/>
            <a:ext cx="2453657" cy="2086921"/>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a:lnSpc>
                <a:spcPts val="1500"/>
              </a:lnSpc>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indlede</a:t>
            </a:r>
            <a:r>
              <a:rPr lang="en-US" sz="1000" dirty="0">
                <a:solidFill>
                  <a:schemeClr val="bg1"/>
                </a:solidFill>
                <a:effectLst/>
                <a:latin typeface="DIF" pitchFamily="2" charset="0"/>
              </a:rPr>
              <a:t> dialog med KL om, at der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økonomiforhandlingerne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skal</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afsættes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pulje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som</a:t>
            </a:r>
            <a:r>
              <a:rPr lang="en-US" sz="1000" dirty="0">
                <a:solidFill>
                  <a:schemeClr val="bg1"/>
                </a:solidFill>
                <a:effectLst/>
                <a:latin typeface="DIF" pitchFamily="2" charset="0"/>
              </a:rPr>
              <a:t> </a:t>
            </a:r>
            <a:r>
              <a:rPr lang="en-US" sz="1000" dirty="0" err="1">
                <a:solidFill>
                  <a:schemeClr val="bg1"/>
                </a:solidFill>
                <a:effectLst/>
                <a:latin typeface="DIF" pitchFamily="2" charset="0"/>
              </a:rPr>
              <a:t>kommunerne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kan</a:t>
            </a:r>
            <a:r>
              <a:rPr lang="en-US" sz="1000" dirty="0">
                <a:solidFill>
                  <a:schemeClr val="bg1"/>
                </a:solidFill>
                <a:effectLst/>
                <a:latin typeface="DIF" pitchFamily="2" charset="0"/>
              </a:rPr>
              <a:t> </a:t>
            </a:r>
            <a:r>
              <a:rPr lang="en-US" sz="1000" dirty="0" err="1">
                <a:solidFill>
                  <a:schemeClr val="bg1"/>
                </a:solidFill>
                <a:effectLst/>
                <a:latin typeface="DIF" pitchFamily="2" charset="0"/>
              </a:rPr>
              <a:t>søge</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indretning</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skolernes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fysiske</a:t>
            </a:r>
            <a:r>
              <a:rPr lang="en-US" sz="1000" dirty="0">
                <a:solidFill>
                  <a:schemeClr val="bg1"/>
                </a:solidFill>
                <a:effectLst/>
                <a:latin typeface="DIF" pitchFamily="2" charset="0"/>
              </a:rPr>
              <a:t> rammer </a:t>
            </a:r>
            <a:r>
              <a:rPr lang="en-US" sz="1000" dirty="0" err="1">
                <a:solidFill>
                  <a:schemeClr val="bg1"/>
                </a:solidFill>
                <a:effectLst/>
                <a:latin typeface="DIF" pitchFamily="2" charset="0"/>
              </a:rPr>
              <a:t>inde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såvel</a:t>
            </a:r>
            <a:r>
              <a:rPr lang="en-US" sz="1000" dirty="0">
                <a:solidFill>
                  <a:schemeClr val="bg1"/>
                </a:solidFill>
                <a:effectLst/>
                <a:latin typeface="DIF" pitchFamily="2" charset="0"/>
              </a:rPr>
              <a:t> </a:t>
            </a:r>
            <a:r>
              <a:rPr lang="en-US" sz="1000" dirty="0" err="1">
                <a:solidFill>
                  <a:schemeClr val="bg1"/>
                </a:solidFill>
                <a:effectLst/>
                <a:latin typeface="DIF" pitchFamily="2" charset="0"/>
              </a:rPr>
              <a:t>som</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så</a:t>
            </a:r>
            <a:r>
              <a:rPr lang="en-US" sz="1000" dirty="0">
                <a:solidFill>
                  <a:schemeClr val="bg1"/>
                </a:solidFill>
                <a:effectLst/>
                <a:latin typeface="DIF" pitchFamily="2" charset="0"/>
              </a:rPr>
              <a:t> de </a:t>
            </a:r>
            <a:r>
              <a:rPr lang="en-US" sz="1000" dirty="0" err="1">
                <a:solidFill>
                  <a:schemeClr val="bg1"/>
                </a:solidFill>
                <a:effectLst/>
                <a:latin typeface="DIF" pitchFamily="2" charset="0"/>
              </a:rPr>
              <a:t>indbyder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fysisk</a:t>
            </a:r>
            <a:r>
              <a:rPr lang="en-US" sz="1000" dirty="0">
                <a:solidFill>
                  <a:schemeClr val="bg1"/>
                </a:solidFill>
                <a:effectLst/>
                <a:latin typeface="DIF" pitchFamily="2" charset="0"/>
              </a:rPr>
              <a:t> </a:t>
            </a:r>
            <a:r>
              <a:rPr lang="en-US" sz="1000" dirty="0" err="1">
                <a:solidFill>
                  <a:schemeClr val="bg1"/>
                </a:solidFill>
                <a:effectLst/>
                <a:latin typeface="DIF" pitchFamily="2" charset="0"/>
              </a:rPr>
              <a:t>aktivitet</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7865121" y="3983389"/>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842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BAD73-83C0-E1F7-7373-371728269D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944" t="33386" r="3201" b="9153"/>
          <a:stretch/>
        </p:blipFill>
        <p:spPr>
          <a:xfrm>
            <a:off x="7826374" y="4186996"/>
            <a:ext cx="3825625" cy="2129666"/>
          </a:xfrm>
          <a:prstGeom prst="rect">
            <a:avLst/>
          </a:prstGeom>
        </p:spPr>
      </p:pic>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8</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2" y="840358"/>
            <a:ext cx="6563213" cy="2404504"/>
          </a:xfrm>
          <a:prstGeom prst="rect">
            <a:avLst/>
          </a:prstGeom>
          <a:noFill/>
        </p:spPr>
        <p:txBody>
          <a:bodyPr wrap="square">
            <a:spAutoFit/>
          </a:bodyPr>
          <a:lstStyle/>
          <a:p>
            <a:pPr>
              <a:lnSpc>
                <a:spcPts val="3000"/>
              </a:lnSpc>
            </a:pPr>
            <a:r>
              <a:rPr lang="da-DK" sz="2600" b="1" dirty="0">
                <a:effectLst/>
                <a:latin typeface="DIF" pitchFamily="2" charset="0"/>
              </a:rPr>
              <a:t>KRAVET OM DEN ÅBNE SKOLE SKAL FASTHOLDES OG FORTSAT VÆRE ET STÆRKT OG ANERKENDT REDSKAB FOR IDRÆTSFORENINGERNE TIL AT INSPIRERE OG MOTIVERE BÅDE ELEVER OG LÆRERE.</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3" y="3285322"/>
            <a:ext cx="6776892" cy="2864625"/>
          </a:xfrm>
          <a:prstGeom prst="rect">
            <a:avLst/>
          </a:prstGeom>
          <a:noFill/>
        </p:spPr>
        <p:txBody>
          <a:bodyPr wrap="square" numCol="2" spcCol="360000">
            <a:noAutofit/>
          </a:bodyPr>
          <a:lstStyle/>
          <a:p>
            <a:pPr>
              <a:lnSpc>
                <a:spcPts val="1500"/>
              </a:lnSpc>
              <a:spcAft>
                <a:spcPts val="1500"/>
              </a:spcAft>
              <a:buNone/>
            </a:pPr>
            <a:r>
              <a:rPr lang="da-DK" sz="1000" b="0" dirty="0"/>
              <a:t>For at lykkes med Den Åbne Skole er der flere faktorer, der spiller ind. For det første er der brug for at få formaliseret Åben Skole-samarbejdet mellem foreninger og skole, og for det andet er der brug for støtte til foreningerne, som skal afvikle Åben </a:t>
            </a:r>
            <a:r>
              <a:rPr lang="da-DK" sz="1000" b="0" dirty="0" err="1"/>
              <a:t>Skole-forløbene</a:t>
            </a:r>
            <a:r>
              <a:rPr lang="da-DK" sz="1000" b="0" dirty="0"/>
              <a:t> i de tidsrum, hvor børnene er i skole. Tidsrum, hvor de frivillige i foreningerne normalvis er på arbejde. Kommunerne har derfor også en vigtig rolle for at Den Åbne Skole lykkes. Sammen med DIF skal kommunerne understøtte foreningerne, så de har de nødvendige ressourcer til at tilbyde Åben </a:t>
            </a:r>
            <a:r>
              <a:rPr lang="da-DK" sz="1000" b="0" dirty="0" err="1"/>
              <a:t>Skole-forløb</a:t>
            </a:r>
            <a:r>
              <a:rPr lang="da-DK" sz="1000" b="0" dirty="0"/>
              <a:t>.</a:t>
            </a:r>
          </a:p>
          <a:p>
            <a:pPr>
              <a:lnSpc>
                <a:spcPts val="1500"/>
              </a:lnSpc>
              <a:spcAft>
                <a:spcPts val="1500"/>
              </a:spcAft>
              <a:buNone/>
            </a:pPr>
            <a:r>
              <a:rPr lang="da-DK" sz="1000" b="0" dirty="0"/>
              <a:t>DIF arbejder for at sikre de formelle rammer og skabe de bedst mulige betingelser for, at vores foreninger har mulighed for at tilbyde Åben </a:t>
            </a:r>
            <a:r>
              <a:rPr lang="da-DK" sz="1000" b="0" dirty="0" err="1"/>
              <a:t>Skole-forløb</a:t>
            </a:r>
            <a:r>
              <a:rPr lang="da-DK" sz="1000" b="0" dirty="0"/>
              <a:t> af høj kvalitet. Forløb, som ikke kun kommer eleverne til gode, men som også bidrager positivt til kompetenceløft af lærerne og bidrager til en varieret skoledag.</a:t>
            </a:r>
          </a:p>
          <a:p>
            <a:pPr>
              <a:lnSpc>
                <a:spcPts val="1500"/>
              </a:lnSpc>
              <a:spcAft>
                <a:spcPts val="1500"/>
              </a:spcAft>
              <a:buNone/>
            </a:pPr>
            <a:r>
              <a:rPr lang="da-DK" sz="1000" b="0" dirty="0"/>
              <a:t>Ud over skoler, ser DIF også SFO’en som en oplagt samarbejdspart, når det kommer til de yngste børn. Her er rammen mere fri og tidspunktet passer bedre ift. foreningslivet. DIF vil derfor øge fokus på samarbejdet mellem idrætsforeninger og SFO’er, så motoriske vaner dannes allerede hos de yngste børn.</a:t>
            </a:r>
          </a:p>
        </p:txBody>
      </p:sp>
      <p:sp>
        <p:nvSpPr>
          <p:cNvPr id="21" name="TextBox 20">
            <a:extLst>
              <a:ext uri="{FF2B5EF4-FFF2-40B4-BE49-F238E27FC236}">
                <a16:creationId xmlns:a16="http://schemas.microsoft.com/office/drawing/2014/main" id="{6C4CEB7A-768B-D452-DB2E-A5A7C69A2E97}"/>
              </a:ext>
            </a:extLst>
          </p:cNvPr>
          <p:cNvSpPr txBox="1"/>
          <p:nvPr/>
        </p:nvSpPr>
        <p:spPr>
          <a:xfrm>
            <a:off x="7644430" y="539749"/>
            <a:ext cx="3825624" cy="3831725"/>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marL="171450" indent="-171450">
              <a:lnSpc>
                <a:spcPts val="1500"/>
              </a:lnSpc>
              <a:buFont typeface="Arial" panose="020B0604020202020204" pitchFamily="34" charset="0"/>
              <a:buChar char="•"/>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gå</a:t>
            </a:r>
            <a:r>
              <a:rPr lang="en-US" sz="1000" dirty="0">
                <a:solidFill>
                  <a:schemeClr val="bg1"/>
                </a:solidFill>
                <a:effectLst/>
                <a:latin typeface="DIF" pitchFamily="2" charset="0"/>
              </a:rPr>
              <a:t> i dialog med </a:t>
            </a:r>
            <a:r>
              <a:rPr lang="en-US" sz="1000" dirty="0" err="1">
                <a:solidFill>
                  <a:schemeClr val="bg1"/>
                </a:solidFill>
                <a:effectLst/>
                <a:latin typeface="DIF" pitchFamily="2" charset="0"/>
              </a:rPr>
              <a:t>børne</a:t>
            </a:r>
            <a:r>
              <a:rPr lang="en-US" sz="1000" dirty="0">
                <a:solidFill>
                  <a:schemeClr val="bg1"/>
                </a:solidFill>
                <a:effectLst/>
                <a:latin typeface="DIF" pitchFamily="2" charset="0"/>
              </a:rPr>
              <a:t>- og </a:t>
            </a:r>
            <a:r>
              <a:rPr lang="en-US" sz="1000" dirty="0" err="1">
                <a:solidFill>
                  <a:schemeClr val="bg1"/>
                </a:solidFill>
                <a:effectLst/>
                <a:latin typeface="DIF" pitchFamily="2" charset="0"/>
              </a:rPr>
              <a:t>undervisningsministeren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samt</a:t>
            </a:r>
            <a:r>
              <a:rPr lang="en-US" sz="1000" dirty="0">
                <a:solidFill>
                  <a:schemeClr val="bg1"/>
                </a:solidFill>
                <a:effectLst/>
                <a:latin typeface="DIF" pitchFamily="2" charset="0"/>
              </a:rPr>
              <a:t> </a:t>
            </a:r>
            <a:r>
              <a:rPr lang="en-US" sz="1000" dirty="0" err="1">
                <a:solidFill>
                  <a:schemeClr val="bg1"/>
                </a:solidFill>
                <a:effectLst/>
                <a:latin typeface="DIF" pitchFamily="2" charset="0"/>
              </a:rPr>
              <a:t>børne</a:t>
            </a:r>
            <a:r>
              <a:rPr lang="en-US" sz="1000" dirty="0">
                <a:solidFill>
                  <a:schemeClr val="bg1"/>
                </a:solidFill>
                <a:effectLst/>
                <a:latin typeface="DIF" pitchFamily="2" charset="0"/>
              </a:rPr>
              <a:t>- og </a:t>
            </a:r>
            <a:r>
              <a:rPr lang="en-US" sz="1000" dirty="0" err="1">
                <a:solidFill>
                  <a:schemeClr val="bg1"/>
                </a:solidFill>
                <a:effectLst/>
                <a:latin typeface="DIF" pitchFamily="2" charset="0"/>
              </a:rPr>
              <a:t>undervisningsordførere</a:t>
            </a:r>
            <a:r>
              <a:rPr lang="en-US" sz="1000" dirty="0">
                <a:solidFill>
                  <a:schemeClr val="bg1"/>
                </a:solidFill>
                <a:effectLst/>
                <a:latin typeface="DIF" pitchFamily="2" charset="0"/>
              </a:rPr>
              <a:t> for at </a:t>
            </a:r>
            <a:r>
              <a:rPr lang="en-US" sz="1000" dirty="0" err="1">
                <a:solidFill>
                  <a:schemeClr val="bg1"/>
                </a:solidFill>
                <a:effectLst/>
                <a:latin typeface="DIF" pitchFamily="2" charset="0"/>
              </a:rPr>
              <a:t>drøfte</a:t>
            </a:r>
            <a:r>
              <a:rPr lang="en-US" sz="1000" dirty="0">
                <a:solidFill>
                  <a:schemeClr val="bg1"/>
                </a:solidFill>
                <a:effectLst/>
                <a:latin typeface="DIF" pitchFamily="2" charset="0"/>
              </a:rPr>
              <a:t>, </a:t>
            </a:r>
            <a:r>
              <a:rPr lang="en-US" sz="1000" dirty="0" err="1">
                <a:solidFill>
                  <a:schemeClr val="bg1"/>
                </a:solidFill>
                <a:effectLst/>
                <a:latin typeface="DIF" pitchFamily="2" charset="0"/>
              </a:rPr>
              <a:t>hvordan</a:t>
            </a:r>
            <a:r>
              <a:rPr lang="en-US" sz="1000" dirty="0">
                <a:solidFill>
                  <a:schemeClr val="bg1"/>
                </a:solidFill>
                <a:effectLst/>
                <a:latin typeface="DIF" pitchFamily="2" charset="0"/>
              </a:rPr>
              <a:t> vi </a:t>
            </a:r>
            <a:r>
              <a:rPr lang="en-US" sz="1000" dirty="0" err="1">
                <a:solidFill>
                  <a:schemeClr val="bg1"/>
                </a:solidFill>
                <a:effectLst/>
                <a:latin typeface="DIF" pitchFamily="2" charset="0"/>
              </a:rPr>
              <a:t>fortsat</a:t>
            </a:r>
            <a:r>
              <a:rPr lang="en-US" sz="1000" dirty="0">
                <a:solidFill>
                  <a:schemeClr val="bg1"/>
                </a:solidFill>
                <a:effectLst/>
                <a:latin typeface="DIF" pitchFamily="2" charset="0"/>
              </a:rPr>
              <a:t> </a:t>
            </a:r>
            <a:r>
              <a:rPr lang="en-US" sz="1000" dirty="0" err="1">
                <a:solidFill>
                  <a:schemeClr val="bg1"/>
                </a:solidFill>
                <a:effectLst/>
                <a:latin typeface="DIF" pitchFamily="2" charset="0"/>
              </a:rPr>
              <a:t>kan</a:t>
            </a:r>
            <a:r>
              <a:rPr lang="en-US" sz="1000" dirty="0">
                <a:solidFill>
                  <a:schemeClr val="bg1"/>
                </a:solidFill>
                <a:effectLst/>
                <a:latin typeface="DIF" pitchFamily="2" charset="0"/>
              </a:rPr>
              <a:t> </a:t>
            </a:r>
            <a:r>
              <a:rPr lang="en-US" sz="1000" dirty="0" err="1">
                <a:solidFill>
                  <a:schemeClr val="bg1"/>
                </a:solidFill>
                <a:effectLst/>
                <a:latin typeface="DIF" pitchFamily="2" charset="0"/>
              </a:rPr>
              <a:t>arbejde</a:t>
            </a:r>
            <a:r>
              <a:rPr lang="en-US" sz="1000" dirty="0">
                <a:solidFill>
                  <a:schemeClr val="bg1"/>
                </a:solidFill>
                <a:effectLst/>
                <a:latin typeface="DIF" pitchFamily="2" charset="0"/>
              </a:rPr>
              <a:t> med at </a:t>
            </a:r>
            <a:r>
              <a:rPr lang="en-US" sz="1000" dirty="0" err="1">
                <a:solidFill>
                  <a:schemeClr val="bg1"/>
                </a:solidFill>
                <a:effectLst/>
                <a:latin typeface="DIF" pitchFamily="2" charset="0"/>
              </a:rPr>
              <a:t>få</a:t>
            </a:r>
            <a:r>
              <a:rPr lang="en-US" sz="1000" dirty="0">
                <a:solidFill>
                  <a:schemeClr val="bg1"/>
                </a:solidFill>
                <a:effectLst/>
                <a:latin typeface="DIF" pitchFamily="2" charset="0"/>
              </a:rPr>
              <a:t> de </a:t>
            </a:r>
            <a:r>
              <a:rPr lang="en-US" sz="1000" dirty="0" err="1">
                <a:solidFill>
                  <a:schemeClr val="bg1"/>
                </a:solidFill>
                <a:effectLst/>
                <a:latin typeface="DIF" pitchFamily="2" charset="0"/>
              </a:rPr>
              <a:t>lokale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idrætsforeninger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inkluderet</a:t>
            </a:r>
            <a:r>
              <a:rPr lang="en-US" sz="1000" dirty="0">
                <a:solidFill>
                  <a:schemeClr val="bg1"/>
                </a:solidFill>
                <a:effectLst/>
                <a:latin typeface="DIF" pitchFamily="2" charset="0"/>
              </a:rPr>
              <a:t> i et </a:t>
            </a:r>
            <a:r>
              <a:rPr lang="en-US" sz="1000" dirty="0" err="1">
                <a:solidFill>
                  <a:schemeClr val="bg1"/>
                </a:solidFill>
                <a:effectLst/>
                <a:latin typeface="DIF" pitchFamily="2" charset="0"/>
              </a:rPr>
              <a:t>tæt</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samarbejde</a:t>
            </a:r>
            <a:r>
              <a:rPr lang="en-US" sz="1000" dirty="0">
                <a:solidFill>
                  <a:schemeClr val="bg1"/>
                </a:solidFill>
                <a:effectLst/>
                <a:latin typeface="DIF" pitchFamily="2" charset="0"/>
              </a:rPr>
              <a:t> med </a:t>
            </a:r>
            <a:r>
              <a:rPr lang="en-US" sz="1000" dirty="0" err="1">
                <a:solidFill>
                  <a:schemeClr val="bg1"/>
                </a:solidFill>
                <a:effectLst/>
                <a:latin typeface="DIF" pitchFamily="2" charset="0"/>
              </a:rPr>
              <a:t>skolerne</a:t>
            </a:r>
            <a:r>
              <a:rPr lang="en-US" sz="1000" dirty="0">
                <a:solidFill>
                  <a:schemeClr val="bg1"/>
                </a:solidFill>
                <a:effectLst/>
                <a:latin typeface="DIF" pitchFamily="2" charset="0"/>
              </a:rPr>
              <a:t>.</a:t>
            </a:r>
          </a:p>
          <a:p>
            <a:pPr marL="171450" indent="-171450">
              <a:lnSpc>
                <a:spcPts val="1500"/>
              </a:lnSpc>
              <a:buFont typeface="Arial" panose="020B0604020202020204" pitchFamily="34" charset="0"/>
              <a:buChar char="•"/>
            </a:pPr>
            <a:r>
              <a:rPr lang="en-US" sz="1000" dirty="0">
                <a:solidFill>
                  <a:schemeClr val="bg1"/>
                </a:solidFill>
                <a:effectLst/>
                <a:latin typeface="DIF" pitchFamily="2" charset="0"/>
              </a:rPr>
              <a:t>For at </a:t>
            </a:r>
            <a:r>
              <a:rPr lang="en-US" sz="1000" dirty="0" err="1">
                <a:solidFill>
                  <a:schemeClr val="bg1"/>
                </a:solidFill>
                <a:effectLst/>
                <a:latin typeface="DIF" pitchFamily="2" charset="0"/>
              </a:rPr>
              <a:t>sikre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støtte</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foreningerne</a:t>
            </a:r>
            <a:r>
              <a:rPr lang="en-US" sz="1000" dirty="0">
                <a:solidFill>
                  <a:schemeClr val="bg1"/>
                </a:solidFill>
                <a:effectLst/>
                <a:latin typeface="DIF" pitchFamily="2" charset="0"/>
              </a:rPr>
              <a:t>, der </a:t>
            </a:r>
            <a:r>
              <a:rPr lang="en-US" sz="1000" dirty="0" err="1">
                <a:solidFill>
                  <a:schemeClr val="bg1"/>
                </a:solidFill>
                <a:effectLst/>
                <a:latin typeface="DIF" pitchFamily="2" charset="0"/>
              </a:rPr>
              <a:t>afvikler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Åben</a:t>
            </a:r>
            <a:r>
              <a:rPr lang="en-US" sz="1000" dirty="0">
                <a:solidFill>
                  <a:schemeClr val="bg1"/>
                </a:solidFill>
                <a:effectLst/>
                <a:latin typeface="DIF" pitchFamily="2" charset="0"/>
              </a:rPr>
              <a:t> Skole-</a:t>
            </a:r>
            <a:r>
              <a:rPr lang="en-US" sz="1000" dirty="0" err="1">
                <a:solidFill>
                  <a:schemeClr val="bg1"/>
                </a:solidFill>
                <a:effectLst/>
                <a:latin typeface="DIF" pitchFamily="2" charset="0"/>
              </a:rPr>
              <a:t>forløb</a:t>
            </a:r>
            <a:r>
              <a:rPr lang="en-US" sz="1000" dirty="0">
                <a:solidFill>
                  <a:schemeClr val="bg1"/>
                </a:solidFill>
                <a:effectLst/>
                <a:latin typeface="DIF" pitchFamily="2" charset="0"/>
              </a:rPr>
              <a:t>,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DIF </a:t>
            </a:r>
            <a:r>
              <a:rPr lang="en-US" sz="1000" dirty="0" err="1">
                <a:solidFill>
                  <a:schemeClr val="bg1"/>
                </a:solidFill>
                <a:effectLst/>
                <a:latin typeface="DIF" pitchFamily="2" charset="0"/>
              </a:rPr>
              <a:t>gå</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dialog med KL, om </a:t>
            </a:r>
            <a:r>
              <a:rPr lang="en-US" sz="1000" dirty="0" err="1">
                <a:solidFill>
                  <a:schemeClr val="bg1"/>
                </a:solidFill>
                <a:effectLst/>
                <a:latin typeface="DIF" pitchFamily="2" charset="0"/>
              </a:rPr>
              <a:t>hvordan</a:t>
            </a:r>
            <a:r>
              <a:rPr lang="en-US" sz="1000" dirty="0">
                <a:solidFill>
                  <a:schemeClr val="bg1"/>
                </a:solidFill>
                <a:effectLst/>
                <a:latin typeface="DIF" pitchFamily="2" charset="0"/>
              </a:rPr>
              <a:t> vi </a:t>
            </a:r>
            <a:r>
              <a:rPr lang="en-US" sz="1000" dirty="0" err="1">
                <a:solidFill>
                  <a:schemeClr val="bg1"/>
                </a:solidFill>
                <a:effectLst/>
                <a:latin typeface="DIF" pitchFamily="2" charset="0"/>
              </a:rPr>
              <a:t>sammen</a:t>
            </a:r>
            <a:r>
              <a:rPr lang="en-US" sz="1000" dirty="0">
                <a:solidFill>
                  <a:schemeClr val="bg1"/>
                </a:solidFill>
                <a:effectLst/>
                <a:latin typeface="DIF" pitchFamily="2" charset="0"/>
              </a:rPr>
              <a:t> </a:t>
            </a:r>
            <a:r>
              <a:rPr lang="en-US" sz="1000" dirty="0" err="1">
                <a:solidFill>
                  <a:schemeClr val="bg1"/>
                </a:solidFill>
                <a:effectLst/>
                <a:latin typeface="DIF" pitchFamily="2" charset="0"/>
              </a:rPr>
              <a:t>får</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udbredt</a:t>
            </a:r>
            <a:r>
              <a:rPr lang="en-US" sz="1000" dirty="0">
                <a:solidFill>
                  <a:schemeClr val="bg1"/>
                </a:solidFill>
                <a:effectLst/>
                <a:latin typeface="DIF" pitchFamily="2" charset="0"/>
              </a:rPr>
              <a:t> </a:t>
            </a:r>
            <a:r>
              <a:rPr lang="en-US" sz="1000" dirty="0" err="1">
                <a:solidFill>
                  <a:schemeClr val="bg1"/>
                </a:solidFill>
                <a:effectLst/>
                <a:latin typeface="DIF" pitchFamily="2" charset="0"/>
              </a:rPr>
              <a:t>kendskabet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styrket</a:t>
            </a:r>
            <a:r>
              <a:rPr lang="en-US" sz="1000" dirty="0">
                <a:solidFill>
                  <a:schemeClr val="bg1"/>
                </a:solidFill>
                <a:effectLst/>
                <a:latin typeface="DIF" pitchFamily="2" charset="0"/>
              </a:rPr>
              <a:t> de </a:t>
            </a:r>
            <a:r>
              <a:rPr lang="en-US" sz="1000" dirty="0" err="1">
                <a:solidFill>
                  <a:schemeClr val="bg1"/>
                </a:solidFill>
                <a:effectLst/>
                <a:latin typeface="DIF" pitchFamily="2" charset="0"/>
              </a:rPr>
              <a:t>kommunale</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tilskud</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foreninger</a:t>
            </a:r>
            <a:r>
              <a:rPr lang="en-US" sz="1000" dirty="0">
                <a:solidFill>
                  <a:schemeClr val="bg1"/>
                </a:solidFill>
                <a:effectLst/>
                <a:latin typeface="DIF" pitchFamily="2" charset="0"/>
              </a:rPr>
              <a:t>, der </a:t>
            </a:r>
            <a:r>
              <a:rPr lang="en-US" sz="1000" dirty="0" err="1">
                <a:solidFill>
                  <a:schemeClr val="bg1"/>
                </a:solidFill>
                <a:effectLst/>
                <a:latin typeface="DIF" pitchFamily="2" charset="0"/>
              </a:rPr>
              <a:t>tilbyder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Åben</a:t>
            </a:r>
            <a:r>
              <a:rPr lang="en-US" sz="1000" dirty="0">
                <a:solidFill>
                  <a:schemeClr val="bg1"/>
                </a:solidFill>
                <a:effectLst/>
                <a:latin typeface="DIF" pitchFamily="2" charset="0"/>
              </a:rPr>
              <a:t> Skole-</a:t>
            </a:r>
            <a:r>
              <a:rPr lang="en-US" sz="1000" dirty="0" err="1">
                <a:solidFill>
                  <a:schemeClr val="bg1"/>
                </a:solidFill>
                <a:effectLst/>
                <a:latin typeface="DIF" pitchFamily="2" charset="0"/>
              </a:rPr>
              <a:t>forløb</a:t>
            </a:r>
            <a:r>
              <a:rPr lang="en-US" sz="1000" dirty="0">
                <a:solidFill>
                  <a:schemeClr val="bg1"/>
                </a:solidFill>
                <a:effectLst/>
                <a:latin typeface="DIF" pitchFamily="2" charset="0"/>
              </a:rPr>
              <a:t>. </a:t>
            </a:r>
            <a:r>
              <a:rPr lang="en-US" sz="1000" dirty="0" err="1">
                <a:solidFill>
                  <a:schemeClr val="bg1"/>
                </a:solidFill>
                <a:effectLst/>
                <a:latin typeface="DIF" pitchFamily="2" charset="0"/>
              </a:rPr>
              <a:t>Ligeledes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vi </a:t>
            </a:r>
            <a:r>
              <a:rPr lang="en-US" sz="1000" dirty="0" err="1">
                <a:solidFill>
                  <a:schemeClr val="bg1"/>
                </a:solidFill>
                <a:effectLst/>
                <a:latin typeface="DIF" pitchFamily="2" charset="0"/>
              </a:rPr>
              <a:t>arbejde</a:t>
            </a:r>
            <a:r>
              <a:rPr lang="en-US" sz="1000" dirty="0">
                <a:solidFill>
                  <a:schemeClr val="bg1"/>
                </a:solidFill>
                <a:effectLst/>
                <a:latin typeface="DIF" pitchFamily="2" charset="0"/>
              </a:rPr>
              <a:t> for, at DIF’s </a:t>
            </a:r>
            <a:r>
              <a:rPr lang="en-US" sz="1000" dirty="0" err="1">
                <a:solidFill>
                  <a:schemeClr val="bg1"/>
                </a:solidFill>
                <a:effectLst/>
                <a:latin typeface="DIF" pitchFamily="2" charset="0"/>
              </a:rPr>
              <a:t>koncepter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Åben</a:t>
            </a:r>
            <a:r>
              <a:rPr lang="en-US" sz="1000" dirty="0">
                <a:solidFill>
                  <a:schemeClr val="bg1"/>
                </a:solidFill>
                <a:effectLst/>
                <a:latin typeface="DIF" pitchFamily="2" charset="0"/>
              </a:rPr>
              <a:t> Skole </a:t>
            </a:r>
            <a:r>
              <a:rPr lang="en-US" sz="1000" dirty="0" err="1">
                <a:solidFill>
                  <a:schemeClr val="bg1"/>
                </a:solidFill>
                <a:effectLst/>
                <a:latin typeface="DIF" pitchFamily="2" charset="0"/>
              </a:rPr>
              <a:t>skal</a:t>
            </a:r>
            <a:r>
              <a:rPr lang="en-US" sz="1000" dirty="0">
                <a:solidFill>
                  <a:schemeClr val="bg1"/>
                </a:solidFill>
                <a:effectLst/>
                <a:latin typeface="DIF" pitchFamily="2" charset="0"/>
              </a:rPr>
              <a:t> </a:t>
            </a:r>
            <a:r>
              <a:rPr lang="en-US" sz="1000" dirty="0" err="1">
                <a:solidFill>
                  <a:schemeClr val="bg1"/>
                </a:solidFill>
                <a:effectLst/>
                <a:latin typeface="DIF" pitchFamily="2" charset="0"/>
              </a:rPr>
              <a:t>anerkendes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anvendes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kommunerne</a:t>
            </a:r>
            <a:r>
              <a:rPr lang="en-US" sz="1000" dirty="0">
                <a:solidFill>
                  <a:schemeClr val="bg1"/>
                </a:solidFill>
                <a:effectLst/>
                <a:latin typeface="DIF" pitchFamily="2" charset="0"/>
              </a:rPr>
              <a:t>.</a:t>
            </a:r>
          </a:p>
          <a:p>
            <a:pPr marL="171450" indent="-171450">
              <a:lnSpc>
                <a:spcPts val="1500"/>
              </a:lnSpc>
              <a:buFont typeface="Arial" panose="020B0604020202020204" pitchFamily="34" charset="0"/>
              <a:buChar char="•"/>
            </a:pPr>
            <a:r>
              <a:rPr lang="en-US" sz="1000" dirty="0" err="1">
                <a:solidFill>
                  <a:schemeClr val="bg1"/>
                </a:solidFill>
                <a:effectLst/>
                <a:latin typeface="DIF" pitchFamily="2" charset="0"/>
              </a:rPr>
              <a:t>Tilsvarende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vi </a:t>
            </a:r>
            <a:r>
              <a:rPr lang="en-US" sz="1000" dirty="0" err="1">
                <a:solidFill>
                  <a:schemeClr val="bg1"/>
                </a:solidFill>
                <a:effectLst/>
                <a:latin typeface="DIF" pitchFamily="2" charset="0"/>
              </a:rPr>
              <a:t>på</a:t>
            </a:r>
            <a:r>
              <a:rPr lang="en-US" sz="1000" dirty="0">
                <a:solidFill>
                  <a:schemeClr val="bg1"/>
                </a:solidFill>
                <a:effectLst/>
                <a:latin typeface="DIF" pitchFamily="2" charset="0"/>
              </a:rPr>
              <a:t> SFO-</a:t>
            </a:r>
            <a:r>
              <a:rPr lang="en-US" sz="1000" dirty="0" err="1">
                <a:solidFill>
                  <a:schemeClr val="bg1"/>
                </a:solidFill>
                <a:effectLst/>
                <a:latin typeface="DIF" pitchFamily="2" charset="0"/>
              </a:rPr>
              <a:t>området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afdække</a:t>
            </a:r>
            <a:r>
              <a:rPr lang="en-US" sz="1000" dirty="0">
                <a:solidFill>
                  <a:schemeClr val="bg1"/>
                </a:solidFill>
                <a:effectLst/>
                <a:latin typeface="DIF" pitchFamily="2" charset="0"/>
              </a:rPr>
              <a:t> </a:t>
            </a:r>
            <a:r>
              <a:rPr lang="en-US" sz="1000" dirty="0" err="1">
                <a:solidFill>
                  <a:schemeClr val="bg1"/>
                </a:solidFill>
                <a:effectLst/>
                <a:latin typeface="DIF" pitchFamily="2" charset="0"/>
              </a:rPr>
              <a:t>potentialet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t>
            </a:r>
            <a:r>
              <a:rPr lang="en-US" sz="1000" dirty="0" err="1">
                <a:solidFill>
                  <a:schemeClr val="bg1"/>
                </a:solidFill>
                <a:effectLst/>
                <a:latin typeface="DIF" pitchFamily="2" charset="0"/>
              </a:rPr>
              <a:t>foreningerne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opretter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satellithold</a:t>
            </a:r>
            <a:r>
              <a:rPr lang="en-US" sz="1000" dirty="0">
                <a:solidFill>
                  <a:schemeClr val="bg1"/>
                </a:solidFill>
                <a:effectLst/>
                <a:latin typeface="DIF" pitchFamily="2" charset="0"/>
              </a:rPr>
              <a:t> </a:t>
            </a:r>
            <a:r>
              <a:rPr lang="en-US" sz="1000" dirty="0" err="1">
                <a:solidFill>
                  <a:schemeClr val="bg1"/>
                </a:solidFill>
                <a:effectLst/>
                <a:latin typeface="DIF" pitchFamily="2" charset="0"/>
              </a:rPr>
              <a:t>eller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åbner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dørene</a:t>
            </a:r>
            <a:r>
              <a:rPr lang="en-US" sz="1000" dirty="0">
                <a:solidFill>
                  <a:schemeClr val="bg1"/>
                </a:solidFill>
                <a:effectLst/>
                <a:latin typeface="DIF" pitchFamily="2" charset="0"/>
              </a:rPr>
              <a:t> for </a:t>
            </a:r>
            <a:r>
              <a:rPr lang="en-US" sz="1000" dirty="0" err="1">
                <a:solidFill>
                  <a:schemeClr val="bg1"/>
                </a:solidFill>
                <a:effectLst/>
                <a:latin typeface="DIF" pitchFamily="2" charset="0"/>
              </a:rPr>
              <a:t>SFO’erne</a:t>
            </a:r>
            <a:r>
              <a:rPr lang="en-US" sz="1000" dirty="0">
                <a:solidFill>
                  <a:schemeClr val="bg1"/>
                </a:solidFill>
                <a:effectLst/>
                <a:latin typeface="DIF" pitchFamily="2" charset="0"/>
              </a:rPr>
              <a:t>. DIF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samarbejde</a:t>
            </a:r>
            <a:r>
              <a:rPr lang="en-US" sz="1000" dirty="0">
                <a:solidFill>
                  <a:schemeClr val="bg1"/>
                </a:solidFill>
                <a:effectLst/>
                <a:latin typeface="DIF" pitchFamily="2" charset="0"/>
              </a:rPr>
              <a:t> med </a:t>
            </a:r>
            <a:r>
              <a:rPr lang="en-US" sz="1000" dirty="0" err="1">
                <a:solidFill>
                  <a:schemeClr val="bg1"/>
                </a:solidFill>
                <a:effectLst/>
                <a:latin typeface="DIF" pitchFamily="2" charset="0"/>
              </a:rPr>
              <a:t>forbund</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foreninger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udvikle</a:t>
            </a:r>
            <a:r>
              <a:rPr lang="en-US" sz="1000" dirty="0">
                <a:solidFill>
                  <a:schemeClr val="bg1"/>
                </a:solidFill>
                <a:effectLst/>
                <a:latin typeface="DIF" pitchFamily="2" charset="0"/>
              </a:rPr>
              <a:t> </a:t>
            </a:r>
            <a:r>
              <a:rPr lang="en-US" sz="1000" dirty="0" err="1">
                <a:solidFill>
                  <a:schemeClr val="bg1"/>
                </a:solidFill>
                <a:effectLst/>
                <a:latin typeface="DIF" pitchFamily="2" charset="0"/>
              </a:rPr>
              <a:t>modeller</a:t>
            </a:r>
            <a:r>
              <a:rPr lang="en-US" sz="1000" dirty="0">
                <a:solidFill>
                  <a:schemeClr val="bg1"/>
                </a:solidFill>
                <a:effectLst/>
                <a:latin typeface="DIF" pitchFamily="2" charset="0"/>
              </a:rPr>
              <a:t>, der </a:t>
            </a:r>
            <a:r>
              <a:rPr lang="en-US" sz="1000" dirty="0" err="1">
                <a:solidFill>
                  <a:schemeClr val="bg1"/>
                </a:solidFill>
                <a:effectLst/>
                <a:latin typeface="DIF" pitchFamily="2" charset="0"/>
              </a:rPr>
              <a:t>på</a:t>
            </a:r>
            <a:r>
              <a:rPr lang="en-US" sz="1000" dirty="0">
                <a:solidFill>
                  <a:schemeClr val="bg1"/>
                </a:solidFill>
                <a:effectLst/>
                <a:latin typeface="DIF" pitchFamily="2" charset="0"/>
              </a:rPr>
              <a:t> </a:t>
            </a:r>
            <a:r>
              <a:rPr lang="en-US" sz="1000" dirty="0" err="1">
                <a:solidFill>
                  <a:schemeClr val="bg1"/>
                </a:solidFill>
                <a:effectLst/>
                <a:latin typeface="DIF" pitchFamily="2" charset="0"/>
              </a:rPr>
              <a:t>sigt</a:t>
            </a:r>
            <a:r>
              <a:rPr lang="en-US" sz="1000" dirty="0">
                <a:solidFill>
                  <a:schemeClr val="bg1"/>
                </a:solidFill>
                <a:effectLst/>
                <a:latin typeface="DIF" pitchFamily="2" charset="0"/>
              </a:rPr>
              <a:t>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skal</a:t>
            </a:r>
            <a:r>
              <a:rPr lang="en-US" sz="1000" dirty="0">
                <a:solidFill>
                  <a:schemeClr val="bg1"/>
                </a:solidFill>
                <a:effectLst/>
                <a:latin typeface="DIF" pitchFamily="2" charset="0"/>
              </a:rPr>
              <a:t> </a:t>
            </a:r>
            <a:r>
              <a:rPr lang="en-US" sz="1000" dirty="0" err="1">
                <a:solidFill>
                  <a:schemeClr val="bg1"/>
                </a:solidFill>
                <a:effectLst/>
                <a:latin typeface="DIF" pitchFamily="2" charset="0"/>
              </a:rPr>
              <a:t>udbredes</a:t>
            </a:r>
            <a:r>
              <a:rPr lang="en-US" sz="1000" dirty="0">
                <a:solidFill>
                  <a:schemeClr val="bg1"/>
                </a:solidFill>
                <a:effectLst/>
                <a:latin typeface="DIF" pitchFamily="2" charset="0"/>
              </a:rPr>
              <a:t> </a:t>
            </a:r>
            <a:r>
              <a:rPr lang="en-US" sz="1000" dirty="0" err="1">
                <a:solidFill>
                  <a:schemeClr val="bg1"/>
                </a:solidFill>
                <a:effectLst/>
                <a:latin typeface="DIF" pitchFamily="2" charset="0"/>
              </a:rPr>
              <a:t>nationalt</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7865120" y="841967"/>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58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10693400" y="6540714"/>
            <a:ext cx="598237" cy="115200"/>
          </a:xfrm>
        </p:spPr>
        <p:txBody>
          <a:bodyPr/>
          <a:lstStyle/>
          <a:p>
            <a:fld id="{99BB1861-861E-44F6-857F-BAC46E1C495F}" type="datetime3">
              <a:rPr lang="da-DK" smtClean="0"/>
              <a:t>05.09.2023</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541925" y="6540714"/>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540714"/>
            <a:ext cx="599437" cy="115200"/>
          </a:xfrm>
        </p:spPr>
        <p:txBody>
          <a:bodyPr/>
          <a:lstStyle/>
          <a:p>
            <a:fld id="{24C8C45C-947F-4981-8B3F-4F32E973C901}" type="slidenum">
              <a:rPr lang="da-DK" smtClean="0"/>
              <a:pPr/>
              <a:t>9</a:t>
            </a:fld>
            <a:endParaRPr lang="da-DK" dirty="0"/>
          </a:p>
        </p:txBody>
      </p:sp>
      <p:sp>
        <p:nvSpPr>
          <p:cNvPr id="7" name="Titel 1">
            <a:extLst>
              <a:ext uri="{FF2B5EF4-FFF2-40B4-BE49-F238E27FC236}">
                <a16:creationId xmlns:a16="http://schemas.microsoft.com/office/drawing/2014/main" id="{29783926-D30B-898F-15AD-4AF56536FEC6}"/>
              </a:ext>
            </a:extLst>
          </p:cNvPr>
          <p:cNvSpPr txBox="1">
            <a:spLocks/>
          </p:cNvSpPr>
          <p:nvPr/>
        </p:nvSpPr>
        <p:spPr>
          <a:xfrm>
            <a:off x="540000" y="539749"/>
            <a:ext cx="6689475" cy="133201"/>
          </a:xfrm>
          <a:prstGeom prst="rect">
            <a:avLst/>
          </a:prstGeom>
        </p:spPr>
        <p:txBody>
          <a:bodyPr vert="horz" lIns="0" tIns="0" rIns="0" bIns="0" rtlCol="0" anchor="t" anchorCtr="0">
            <a:noAutofit/>
          </a:bodyPr>
          <a:lstStyle>
            <a:lvl1pPr algn="l" defTabSz="914400" rtl="0" eaLnBrk="1" latinLnBrk="0" hangingPunct="1">
              <a:lnSpc>
                <a:spcPct val="93000"/>
              </a:lnSpc>
              <a:spcBef>
                <a:spcPct val="0"/>
              </a:spcBef>
              <a:buNone/>
              <a:defRPr sz="1800" b="1" kern="1200" cap="all" spc="50" baseline="0">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da-DK" sz="1200" b="1" i="0" u="none" strike="noStrike" kern="1200" cap="all" spc="50" normalizeH="0" baseline="0" noProof="0" dirty="0">
                <a:ln>
                  <a:noFill/>
                </a:ln>
                <a:solidFill>
                  <a:srgbClr val="CD4A13"/>
                </a:solidFill>
                <a:effectLst/>
                <a:uLnTx/>
                <a:uFillTx/>
                <a:latin typeface="DIF"/>
                <a:ea typeface="+mj-ea"/>
                <a:cs typeface="+mj-cs"/>
              </a:rPr>
              <a:t>DIF’S OVERORDNEDE MÅL FOR BEVÆGELSE I GRUNDSKOLEN</a:t>
            </a:r>
            <a:br>
              <a:rPr kumimoji="0" lang="da-DK" sz="1200" b="1" i="0" u="none" strike="noStrike" kern="1200" cap="all" spc="50" normalizeH="0" baseline="0" noProof="0" dirty="0">
                <a:ln>
                  <a:noFill/>
                </a:ln>
                <a:solidFill>
                  <a:srgbClr val="CD4A13"/>
                </a:solidFill>
                <a:effectLst/>
                <a:uLnTx/>
                <a:uFillTx/>
                <a:latin typeface="DIF"/>
                <a:ea typeface="+mj-ea"/>
                <a:cs typeface="+mj-cs"/>
              </a:rPr>
            </a:br>
            <a:endParaRPr kumimoji="0" lang="da-DK" sz="1200" b="1" i="0" u="none" strike="noStrike" kern="1200" cap="all" spc="50" normalizeH="0" baseline="0" noProof="0" dirty="0">
              <a:ln>
                <a:noFill/>
              </a:ln>
              <a:solidFill>
                <a:srgbClr val="CD4A13"/>
              </a:solidFill>
              <a:effectLst/>
              <a:uLnTx/>
              <a:uFillTx/>
              <a:latin typeface="DIF"/>
              <a:ea typeface="+mj-ea"/>
              <a:cs typeface="+mj-cs"/>
            </a:endParaRPr>
          </a:p>
        </p:txBody>
      </p:sp>
      <p:sp>
        <p:nvSpPr>
          <p:cNvPr id="13" name="TextBox 12">
            <a:extLst>
              <a:ext uri="{FF2B5EF4-FFF2-40B4-BE49-F238E27FC236}">
                <a16:creationId xmlns:a16="http://schemas.microsoft.com/office/drawing/2014/main" id="{7C73BEAD-84D5-8229-B105-8740A2B3ED62}"/>
              </a:ext>
            </a:extLst>
          </p:cNvPr>
          <p:cNvSpPr txBox="1"/>
          <p:nvPr/>
        </p:nvSpPr>
        <p:spPr>
          <a:xfrm>
            <a:off x="452582" y="840358"/>
            <a:ext cx="5357500" cy="2019784"/>
          </a:xfrm>
          <a:prstGeom prst="rect">
            <a:avLst/>
          </a:prstGeom>
          <a:noFill/>
        </p:spPr>
        <p:txBody>
          <a:bodyPr wrap="square">
            <a:spAutoFit/>
          </a:bodyPr>
          <a:lstStyle/>
          <a:p>
            <a:pPr>
              <a:lnSpc>
                <a:spcPts val="3000"/>
              </a:lnSpc>
            </a:pPr>
            <a:r>
              <a:rPr lang="da-DK" sz="2600" b="1" dirty="0">
                <a:effectLst/>
                <a:latin typeface="DIF" pitchFamily="2" charset="0"/>
              </a:rPr>
              <a:t>DEN DANSKE SKOLE SKAL OGSÅ HAVE PLADS TIL DE BEDSTE IDRÆTSTALENTER MED EN HELHEDSORIENTERET UDVIKLINGSMODEL.</a:t>
            </a:r>
          </a:p>
        </p:txBody>
      </p:sp>
      <p:sp>
        <p:nvSpPr>
          <p:cNvPr id="15" name="TextBox 14">
            <a:extLst>
              <a:ext uri="{FF2B5EF4-FFF2-40B4-BE49-F238E27FC236}">
                <a16:creationId xmlns:a16="http://schemas.microsoft.com/office/drawing/2014/main" id="{A86ADDC2-C759-D866-E2F3-2D24D63E16A8}"/>
              </a:ext>
            </a:extLst>
          </p:cNvPr>
          <p:cNvSpPr txBox="1"/>
          <p:nvPr/>
        </p:nvSpPr>
        <p:spPr>
          <a:xfrm>
            <a:off x="452584" y="2907989"/>
            <a:ext cx="4505180" cy="2457029"/>
          </a:xfrm>
          <a:prstGeom prst="rect">
            <a:avLst/>
          </a:prstGeom>
          <a:noFill/>
        </p:spPr>
        <p:txBody>
          <a:bodyPr wrap="square" numCol="1" spcCol="360000">
            <a:noAutofit/>
          </a:bodyPr>
          <a:lstStyle/>
          <a:p>
            <a:pPr>
              <a:lnSpc>
                <a:spcPts val="1500"/>
              </a:lnSpc>
              <a:spcAft>
                <a:spcPts val="1500"/>
              </a:spcAft>
              <a:buNone/>
            </a:pPr>
            <a:r>
              <a:rPr lang="da-DK" sz="1000" b="0" dirty="0"/>
              <a:t>Idrætsskolemodellen giver eleverne øget sundhed, trivsel</a:t>
            </a:r>
            <a:r>
              <a:rPr lang="da-DK" sz="1000" b="0"/>
              <a:t>, læringsparathed, </a:t>
            </a:r>
            <a:r>
              <a:rPr lang="da-DK" sz="1000" b="0" dirty="0"/>
              <a:t>motorisk og fysisk udvikling, samt understøtter lokale idrætsforeninger. Talentklassekonceptet fremmer talenters sportslige, personlige og faglige udvikling, samt skaber synergier mellem idrætsforeninger, skole og kommune. DIF vil derudover understøtte et øget fokus på idræt i Folkeskolelovgivning, så det fortsat er muligt med et idrætsligt fokus i idrætsklasser og talentklasser.</a:t>
            </a:r>
          </a:p>
        </p:txBody>
      </p:sp>
      <p:pic>
        <p:nvPicPr>
          <p:cNvPr id="19" name="Picture 18">
            <a:extLst>
              <a:ext uri="{FF2B5EF4-FFF2-40B4-BE49-F238E27FC236}">
                <a16:creationId xmlns:a16="http://schemas.microsoft.com/office/drawing/2014/main" id="{4E02D09E-88C2-8097-2C67-2F5F40DC2B68}"/>
              </a:ext>
            </a:extLst>
          </p:cNvPr>
          <p:cNvPicPr>
            <a:picLocks noChangeAspect="1"/>
          </p:cNvPicPr>
          <p:nvPr/>
        </p:nvPicPr>
        <p:blipFill rotWithShape="1">
          <a:blip r:embed="rId4">
            <a:extLst>
              <a:ext uri="{28A0092B-C50C-407E-A947-70E740481C1C}">
                <a14:useLocalDpi xmlns:a14="http://schemas.microsoft.com/office/drawing/2010/main"/>
              </a:ext>
            </a:extLst>
          </a:blip>
          <a:srcRect l="3489" r="52363"/>
          <a:stretch/>
        </p:blipFill>
        <p:spPr>
          <a:xfrm>
            <a:off x="7826374" y="539749"/>
            <a:ext cx="3825625" cy="5776913"/>
          </a:xfrm>
          <a:prstGeom prst="rect">
            <a:avLst/>
          </a:prstGeom>
        </p:spPr>
      </p:pic>
      <p:sp>
        <p:nvSpPr>
          <p:cNvPr id="21" name="TextBox 20">
            <a:extLst>
              <a:ext uri="{FF2B5EF4-FFF2-40B4-BE49-F238E27FC236}">
                <a16:creationId xmlns:a16="http://schemas.microsoft.com/office/drawing/2014/main" id="{6C4CEB7A-768B-D452-DB2E-A5A7C69A2E97}"/>
              </a:ext>
            </a:extLst>
          </p:cNvPr>
          <p:cNvSpPr txBox="1"/>
          <p:nvPr/>
        </p:nvSpPr>
        <p:spPr>
          <a:xfrm>
            <a:off x="5567124" y="2979363"/>
            <a:ext cx="2453657" cy="3055802"/>
          </a:xfrm>
          <a:prstGeom prst="rect">
            <a:avLst/>
          </a:prstGeom>
          <a:solidFill>
            <a:srgbClr val="CD4A13"/>
          </a:solidFill>
        </p:spPr>
        <p:txBody>
          <a:bodyPr wrap="square" lIns="180000" tIns="540000" rIns="180000" bIns="180000" numCol="1" spcCol="360000">
            <a:noAutofit/>
          </a:bodyPr>
          <a:lstStyle/>
          <a:p>
            <a:pPr>
              <a:lnSpc>
                <a:spcPts val="1500"/>
              </a:lnSpc>
              <a:spcAft>
                <a:spcPts val="500"/>
              </a:spcAft>
            </a:pPr>
            <a:r>
              <a:rPr lang="en-US" sz="1200" b="1" dirty="0">
                <a:solidFill>
                  <a:schemeClr val="bg1"/>
                </a:solidFill>
                <a:effectLst/>
                <a:latin typeface="DIF" pitchFamily="2" charset="0"/>
              </a:rPr>
              <a:t>DET VIL DIF</a:t>
            </a:r>
            <a:endParaRPr lang="en-US" sz="1200" dirty="0">
              <a:solidFill>
                <a:schemeClr val="bg1"/>
              </a:solidFill>
              <a:effectLst/>
              <a:latin typeface="DIF" pitchFamily="2" charset="0"/>
            </a:endParaRPr>
          </a:p>
          <a:p>
            <a:pPr>
              <a:lnSpc>
                <a:spcPts val="1500"/>
              </a:lnSpc>
            </a:pPr>
            <a:r>
              <a:rPr lang="en-US" sz="1000" dirty="0">
                <a:solidFill>
                  <a:schemeClr val="bg1"/>
                </a:solidFill>
                <a:effectLst/>
                <a:latin typeface="DIF" pitchFamily="2" charset="0"/>
              </a:rPr>
              <a:t>DIF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Team </a:t>
            </a:r>
            <a:r>
              <a:rPr lang="en-US" sz="1000" dirty="0" err="1">
                <a:solidFill>
                  <a:schemeClr val="bg1"/>
                </a:solidFill>
                <a:effectLst/>
                <a:latin typeface="DIF" pitchFamily="2" charset="0"/>
              </a:rPr>
              <a:t>Danmark</a:t>
            </a:r>
            <a:r>
              <a:rPr lang="en-US" sz="1000" dirty="0">
                <a:solidFill>
                  <a:schemeClr val="bg1"/>
                </a:solidFill>
                <a:effectLst/>
                <a:latin typeface="DIF" pitchFamily="2" charset="0"/>
              </a:rPr>
              <a:t> </a:t>
            </a:r>
            <a:r>
              <a:rPr lang="en-US" sz="1000" dirty="0" err="1">
                <a:solidFill>
                  <a:schemeClr val="bg1"/>
                </a:solidFill>
                <a:effectLst/>
                <a:latin typeface="DIF" pitchFamily="2" charset="0"/>
              </a:rPr>
              <a:t>vil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fremme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Idrætsskolekonceptet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ved</a:t>
            </a:r>
            <a:r>
              <a:rPr lang="en-US" sz="1000" dirty="0">
                <a:solidFill>
                  <a:schemeClr val="bg1"/>
                </a:solidFill>
                <a:effectLst/>
                <a:latin typeface="DIF" pitchFamily="2" charset="0"/>
              </a:rPr>
              <a:t> </a:t>
            </a:r>
            <a:r>
              <a:rPr lang="en-US" sz="1000" dirty="0" err="1">
                <a:solidFill>
                  <a:schemeClr val="bg1"/>
                </a:solidFill>
                <a:effectLst/>
                <a:latin typeface="DIF" pitchFamily="2" charset="0"/>
              </a:rPr>
              <a:t>certificering</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interesserede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skoler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som</a:t>
            </a:r>
            <a:r>
              <a:rPr lang="en-US" sz="1000" dirty="0">
                <a:solidFill>
                  <a:schemeClr val="bg1"/>
                </a:solidFill>
                <a:effectLst/>
                <a:latin typeface="DIF" pitchFamily="2" charset="0"/>
              </a:rPr>
              <a:t> lever op </a:t>
            </a:r>
            <a:r>
              <a:rPr lang="en-US" sz="1000" dirty="0" err="1">
                <a:solidFill>
                  <a:schemeClr val="bg1"/>
                </a:solidFill>
                <a:effectLst/>
                <a:latin typeface="DIF" pitchFamily="2" charset="0"/>
              </a:rPr>
              <a:t>til</a:t>
            </a:r>
            <a:r>
              <a:rPr lang="en-US" sz="1000" dirty="0">
                <a:solidFill>
                  <a:schemeClr val="bg1"/>
                </a:solidFill>
                <a:effectLst/>
                <a:latin typeface="DIF" pitchFamily="2" charset="0"/>
              </a:rPr>
              <a:t> </a:t>
            </a:r>
            <a:r>
              <a:rPr lang="en-US" sz="1000" dirty="0" err="1">
                <a:solidFill>
                  <a:schemeClr val="bg1"/>
                </a:solidFill>
                <a:effectLst/>
                <a:latin typeface="DIF" pitchFamily="2" charset="0"/>
              </a:rPr>
              <a:t>kriterierne</a:t>
            </a:r>
            <a:r>
              <a:rPr lang="en-US" sz="1000" dirty="0">
                <a:solidFill>
                  <a:schemeClr val="bg1"/>
                </a:solidFill>
                <a:effectLst/>
                <a:latin typeface="DIF" pitchFamily="2" charset="0"/>
              </a:rPr>
              <a:t>, </a:t>
            </a:r>
            <a:r>
              <a:rPr lang="en-US" sz="1000" dirty="0" err="1">
                <a:solidFill>
                  <a:schemeClr val="bg1"/>
                </a:solidFill>
                <a:effectLst/>
                <a:latin typeface="DIF" pitchFamily="2" charset="0"/>
              </a:rPr>
              <a:t>herunder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prioritering</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4-6 </a:t>
            </a:r>
            <a:r>
              <a:rPr lang="en-US" sz="1000" dirty="0" err="1">
                <a:solidFill>
                  <a:schemeClr val="bg1"/>
                </a:solidFill>
                <a:effectLst/>
                <a:latin typeface="DIF" pitchFamily="2" charset="0"/>
              </a:rPr>
              <a:t>ugentlige</a:t>
            </a:r>
            <a:r>
              <a:rPr lang="en-US" sz="1000" dirty="0">
                <a:solidFill>
                  <a:schemeClr val="bg1"/>
                </a:solidFill>
                <a:effectLst/>
                <a:latin typeface="DIF" pitchFamily="2" charset="0"/>
              </a:rPr>
              <a:t> </a:t>
            </a:r>
            <a:r>
              <a:rPr lang="en-US" sz="1000" dirty="0" err="1">
                <a:solidFill>
                  <a:schemeClr val="bg1"/>
                </a:solidFill>
                <a:effectLst/>
                <a:latin typeface="DIF" pitchFamily="2" charset="0"/>
              </a:rPr>
              <a:t>idrætslektioner</a:t>
            </a:r>
            <a:r>
              <a:rPr lang="en-US" sz="1000" dirty="0">
                <a:solidFill>
                  <a:schemeClr val="bg1"/>
                </a:solidFill>
                <a:effectLst/>
                <a:latin typeface="DIF" pitchFamily="2" charset="0"/>
              </a:rPr>
              <a:t> </a:t>
            </a:r>
            <a:r>
              <a:rPr lang="en-US" sz="1000" dirty="0" err="1">
                <a:solidFill>
                  <a:schemeClr val="bg1"/>
                </a:solidFill>
                <a:effectLst/>
                <a:latin typeface="DIF" pitchFamily="2" charset="0"/>
              </a:rPr>
              <a:t>fra</a:t>
            </a:r>
            <a:r>
              <a:rPr lang="en-US" sz="1000" dirty="0">
                <a:solidFill>
                  <a:schemeClr val="bg1"/>
                </a:solidFill>
                <a:effectLst/>
                <a:latin typeface="DIF" pitchFamily="2" charset="0"/>
              </a:rPr>
              <a:t> 1.-9. </a:t>
            </a:r>
            <a:r>
              <a:rPr lang="en-US" sz="1000" dirty="0" err="1">
                <a:solidFill>
                  <a:schemeClr val="bg1"/>
                </a:solidFill>
                <a:effectLst/>
                <a:latin typeface="DIF" pitchFamily="2" charset="0"/>
              </a:rPr>
              <a:t>klassetrin</a:t>
            </a:r>
            <a:r>
              <a:rPr lang="en-US" sz="1000" dirty="0">
                <a:solidFill>
                  <a:schemeClr val="bg1"/>
                </a:solidFill>
                <a:effectLst/>
                <a:latin typeface="DIF" pitchFamily="2" charset="0"/>
              </a:rPr>
              <a:t> </a:t>
            </a:r>
            <a:r>
              <a:rPr lang="en-US" sz="1000" dirty="0" err="1">
                <a:solidFill>
                  <a:schemeClr val="bg1"/>
                </a:solidFill>
                <a:effectLst/>
                <a:latin typeface="DIF" pitchFamily="2" charset="0"/>
              </a:rPr>
              <a:t>samt</a:t>
            </a:r>
            <a:r>
              <a:rPr lang="en-US" sz="1000" dirty="0">
                <a:solidFill>
                  <a:schemeClr val="bg1"/>
                </a:solidFill>
                <a:effectLst/>
                <a:latin typeface="DIF" pitchFamily="2" charset="0"/>
              </a:rPr>
              <a:t> </a:t>
            </a:r>
            <a:r>
              <a:rPr lang="en-US" sz="1000" dirty="0" err="1">
                <a:solidFill>
                  <a:schemeClr val="bg1"/>
                </a:solidFill>
                <a:effectLst/>
                <a:latin typeface="DIF" pitchFamily="2" charset="0"/>
              </a:rPr>
              <a:t>løbende</a:t>
            </a:r>
            <a:r>
              <a:rPr lang="en-US" sz="1000" dirty="0">
                <a:solidFill>
                  <a:schemeClr val="bg1"/>
                </a:solidFill>
                <a:effectLst/>
                <a:latin typeface="DIF" pitchFamily="2" charset="0"/>
              </a:rPr>
              <a:t> </a:t>
            </a:r>
            <a:r>
              <a:rPr lang="en-US" sz="1000" dirty="0" err="1">
                <a:solidFill>
                  <a:schemeClr val="bg1"/>
                </a:solidFill>
                <a:effectLst/>
                <a:latin typeface="DIF" pitchFamily="2" charset="0"/>
              </a:rPr>
              <a:t>kompetenceløft</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undervisere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Yderligere</a:t>
            </a:r>
            <a:r>
              <a:rPr lang="en-US" sz="1000" dirty="0">
                <a:solidFill>
                  <a:schemeClr val="bg1"/>
                </a:solidFill>
                <a:effectLst/>
                <a:latin typeface="DIF" pitchFamily="2" charset="0"/>
              </a:rPr>
              <a:t> </a:t>
            </a:r>
            <a:r>
              <a:rPr lang="en-US" sz="1000" dirty="0" err="1">
                <a:solidFill>
                  <a:schemeClr val="bg1"/>
                </a:solidFill>
                <a:effectLst/>
                <a:latin typeface="DIF" pitchFamily="2" charset="0"/>
              </a:rPr>
              <a:t>støtter</a:t>
            </a:r>
            <a:r>
              <a:rPr lang="en-US" sz="1000" dirty="0">
                <a:solidFill>
                  <a:schemeClr val="bg1"/>
                </a:solidFill>
                <a:effectLst/>
                <a:latin typeface="DIF" pitchFamily="2" charset="0"/>
              </a:rPr>
              <a:t> DIF Team </a:t>
            </a:r>
            <a:r>
              <a:rPr lang="en-US" sz="1000" dirty="0" err="1">
                <a:solidFill>
                  <a:schemeClr val="bg1"/>
                </a:solidFill>
                <a:effectLst/>
                <a:latin typeface="DIF" pitchFamily="2" charset="0"/>
              </a:rPr>
              <a:t>Danmark</a:t>
            </a:r>
            <a:r>
              <a:rPr lang="en-US" sz="1000" dirty="0">
                <a:solidFill>
                  <a:schemeClr val="bg1"/>
                </a:solidFill>
                <a:effectLst/>
                <a:latin typeface="DIF" pitchFamily="2" charset="0"/>
              </a:rPr>
              <a:t> </a:t>
            </a:r>
            <a:r>
              <a:rPr lang="en-US" sz="1000" dirty="0" err="1">
                <a:solidFill>
                  <a:schemeClr val="bg1"/>
                </a:solidFill>
                <a:effectLst/>
                <a:latin typeface="DIF" pitchFamily="2" charset="0"/>
              </a:rPr>
              <a:t>i</a:t>
            </a:r>
            <a:r>
              <a:rPr lang="en-US" sz="1000" dirty="0">
                <a:solidFill>
                  <a:schemeClr val="bg1"/>
                </a:solidFill>
                <a:effectLst/>
                <a:latin typeface="DIF" pitchFamily="2" charset="0"/>
              </a:rPr>
              <a:t> </a:t>
            </a:r>
            <a:r>
              <a:rPr lang="en-US" sz="1000" dirty="0" err="1">
                <a:solidFill>
                  <a:schemeClr val="bg1"/>
                </a:solidFill>
                <a:effectLst/>
                <a:latin typeface="DIF" pitchFamily="2" charset="0"/>
              </a:rPr>
              <a:t>arbejdet</a:t>
            </a:r>
            <a:r>
              <a:rPr lang="en-US" sz="1000" dirty="0">
                <a:solidFill>
                  <a:schemeClr val="bg1"/>
                </a:solidFill>
                <a:effectLst/>
                <a:latin typeface="DIF" pitchFamily="2" charset="0"/>
              </a:rPr>
              <a:t> med </a:t>
            </a:r>
            <a:r>
              <a:rPr lang="en-US" sz="1000" dirty="0" err="1">
                <a:solidFill>
                  <a:schemeClr val="bg1"/>
                </a:solidFill>
                <a:effectLst/>
                <a:latin typeface="DIF" pitchFamily="2" charset="0"/>
              </a:rPr>
              <a:t>talentklassekonceptet</a:t>
            </a:r>
            <a:r>
              <a:rPr lang="en-US" sz="1000" dirty="0">
                <a:solidFill>
                  <a:schemeClr val="bg1"/>
                </a:solidFill>
                <a:effectLst/>
                <a:latin typeface="DIF" pitchFamily="2" charset="0"/>
              </a:rPr>
              <a:t> </a:t>
            </a:r>
            <a:r>
              <a:rPr lang="en-US" sz="1000" dirty="0" err="1">
                <a:solidFill>
                  <a:schemeClr val="bg1"/>
                </a:solidFill>
                <a:effectLst/>
                <a:latin typeface="DIF" pitchFamily="2" charset="0"/>
              </a:rPr>
              <a:t>og</a:t>
            </a:r>
            <a:r>
              <a:rPr lang="en-US" sz="1000" dirty="0">
                <a:solidFill>
                  <a:schemeClr val="bg1"/>
                </a:solidFill>
                <a:effectLst/>
                <a:latin typeface="DIF" pitchFamily="2" charset="0"/>
              </a:rPr>
              <a:t> </a:t>
            </a:r>
            <a:r>
              <a:rPr lang="en-US" sz="1000" dirty="0" err="1">
                <a:solidFill>
                  <a:schemeClr val="bg1"/>
                </a:solidFill>
                <a:effectLst/>
                <a:latin typeface="DIF" pitchFamily="2" charset="0"/>
              </a:rPr>
              <a:t>fremmelse</a:t>
            </a:r>
            <a:r>
              <a:rPr lang="en-US" sz="1000" dirty="0">
                <a:solidFill>
                  <a:schemeClr val="bg1"/>
                </a:solidFill>
                <a:effectLst/>
                <a:latin typeface="DIF" pitchFamily="2" charset="0"/>
              </a:rPr>
              <a:t> </a:t>
            </a:r>
            <a:r>
              <a:rPr lang="en-US" sz="1000" dirty="0" err="1">
                <a:solidFill>
                  <a:schemeClr val="bg1"/>
                </a:solidFill>
                <a:effectLst/>
                <a:latin typeface="DIF" pitchFamily="2" charset="0"/>
              </a:rPr>
              <a:t>af</a:t>
            </a:r>
            <a:r>
              <a:rPr lang="en-US" sz="1000" dirty="0">
                <a:solidFill>
                  <a:schemeClr val="bg1"/>
                </a:solidFill>
                <a:effectLst/>
                <a:latin typeface="DIF" pitchFamily="2" charset="0"/>
              </a:rPr>
              <a:t> </a:t>
            </a:r>
            <a:r>
              <a:rPr lang="en-US" sz="1000" dirty="0" err="1">
                <a:solidFill>
                  <a:schemeClr val="bg1"/>
                </a:solidFill>
                <a:effectLst/>
                <a:latin typeface="DIF" pitchFamily="2" charset="0"/>
              </a:rPr>
              <a:t>konceptet</a:t>
            </a:r>
            <a:r>
              <a:rPr lang="en-US" sz="1000" dirty="0">
                <a:solidFill>
                  <a:schemeClr val="bg1"/>
                </a:solidFill>
                <a:effectLst/>
                <a:latin typeface="DIF" pitchFamily="2" charset="0"/>
              </a:rPr>
              <a:t>.</a:t>
            </a:r>
          </a:p>
        </p:txBody>
      </p:sp>
      <p:cxnSp>
        <p:nvCxnSpPr>
          <p:cNvPr id="23" name="Straight Connector 22">
            <a:extLst>
              <a:ext uri="{FF2B5EF4-FFF2-40B4-BE49-F238E27FC236}">
                <a16:creationId xmlns:a16="http://schemas.microsoft.com/office/drawing/2014/main" id="{0676DA95-3EFC-4B9D-F090-E9D29C14A206}"/>
              </a:ext>
            </a:extLst>
          </p:cNvPr>
          <p:cNvCxnSpPr/>
          <p:nvPr/>
        </p:nvCxnSpPr>
        <p:spPr>
          <a:xfrm>
            <a:off x="5787814" y="3281580"/>
            <a:ext cx="705442"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02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7824309922564308"/>
</p:tagLst>
</file>

<file path=ppt/tags/tag10.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2.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3.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4.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5.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6.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7.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8.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ags/tag9.xml><?xml version="1.0" encoding="utf-8"?>
<p:tagLst xmlns:a="http://schemas.openxmlformats.org/drawingml/2006/main" xmlns:r="http://schemas.openxmlformats.org/officeDocument/2006/relationships" xmlns:p="http://schemas.openxmlformats.org/presentationml/2006/main">
  <p:tag name="TEMPLAFYSLIDEID" val="637824309922564309"/>
</p:tagLst>
</file>

<file path=ppt/theme/theme1.xml><?xml version="1.0" encoding="utf-8"?>
<a:theme xmlns:a="http://schemas.openxmlformats.org/drawingml/2006/main" name="DIF PowerPoint DK">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aseTemplate 16-9 DK.potx" id="{EB32A1AD-9B90-4719-AE89-A4D31A28E73E}" vid="{071A415C-2378-45EC-9A83-548DE88CA857}"/>
    </a:ext>
  </a:extLst>
</a:theme>
</file>

<file path=ppt/theme/theme2.xml><?xml version="1.0" encoding="utf-8"?>
<a:theme xmlns:a="http://schemas.openxmlformats.org/drawingml/2006/main" name="Office-tema">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94D4132A2B5947AA064CBA74805E4A" ma:contentTypeVersion="17" ma:contentTypeDescription="Opret et nyt dokument." ma:contentTypeScope="" ma:versionID="179178df28059623c4e41f10307b63cb">
  <xsd:schema xmlns:xsd="http://www.w3.org/2001/XMLSchema" xmlns:xs="http://www.w3.org/2001/XMLSchema" xmlns:p="http://schemas.microsoft.com/office/2006/metadata/properties" xmlns:ns2="1bdb3a3f-be28-4c28-ba81-e766bfbd272d" xmlns:ns3="652b0c79-390f-466c-90a3-7c8ea618d64d" targetNamespace="http://schemas.microsoft.com/office/2006/metadata/properties" ma:root="true" ma:fieldsID="13f4830c466c479ac75a9d851f3b36ad" ns2:_="" ns3:_="">
    <xsd:import namespace="1bdb3a3f-be28-4c28-ba81-e766bfbd272d"/>
    <xsd:import namespace="652b0c79-390f-466c-90a3-7c8ea618d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dd57a070d84d4888973bbccc01e5e117"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b3a3f-be28-4c28-ba81-e766bfbd2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e567a8b-f3e1-4a89-aa19-e40cb62ba1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dd57a070d84d4888973bbccc01e5e117" ma:index="22" nillable="true" ma:taxonomy="true" ma:internalName="dd57a070d84d4888973bbccc01e5e117" ma:taxonomyFieldName="Interessent" ma:displayName="Interessent" ma:default="" ma:fieldId="{dd57a070-d84d-4888-973b-bccc01e5e117}" ma:taxonomyMulti="true" ma:sspId="fe567a8b-f3e1-4a89-aa19-e40cb62ba1ff" ma:termSetId="2581ee0b-4f5b-4721-a793-63e181b0f517"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2b0c79-390f-466c-90a3-7c8ea618d64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40c9de-76c6-4e77-94d5-37329f1e552c}" ma:internalName="TaxCatchAll" ma:showField="CatchAllData" ma:web="652b0c79-390f-466c-90a3-7c8ea618d6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AA5A99-3AB0-4AB4-B975-A09EE8C54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db3a3f-be28-4c28-ba81-e766bfbd272d"/>
    <ds:schemaRef ds:uri="652b0c79-390f-466c-90a3-7c8ea618d6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6080AB-9F3E-4EDF-9342-3717CCB43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BaseTemplate 16-9 DK</Template>
  <TotalTime>0</TotalTime>
  <Words>2141</Words>
  <Application>Microsoft Office PowerPoint</Application>
  <PresentationFormat>Widescreen</PresentationFormat>
  <Paragraphs>121</Paragraphs>
  <Slides>10</Slides>
  <Notes>10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10</vt:i4>
      </vt:variant>
    </vt:vector>
  </HeadingPairs>
  <TitlesOfParts>
    <vt:vector size="15" baseType="lpstr">
      <vt:lpstr>DIF Stencil</vt:lpstr>
      <vt:lpstr>DIF</vt:lpstr>
      <vt:lpstr>Arial</vt:lpstr>
      <vt:lpstr>DIF Semibold</vt:lpstr>
      <vt:lpstr>DIF PowerPoint DK</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2023-06-30T08:14:48Z</dcterms:created>
  <dcterms:modified xsi:type="dcterms:W3CDTF">2023-09-05T11:01:25Z</dcterms:modified>
</cp:coreProperties>
</file>