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3"/>
  </p:sldMasterIdLst>
  <p:sldIdLst>
    <p:sldId id="256" r:id="rId4"/>
    <p:sldId id="257" r:id="rId5"/>
    <p:sldId id="258" r:id="rId6"/>
    <p:sldId id="259" r:id="rId7"/>
    <p:sldId id="264" r:id="rId8"/>
    <p:sldId id="265" r:id="rId9"/>
    <p:sldId id="262" r:id="rId10"/>
    <p:sldId id="263" r:id="rId11"/>
    <p:sldId id="260" r:id="rId12"/>
    <p:sldId id="261" r:id="rId13"/>
    <p:sldId id="266" r:id="rId14"/>
    <p:sldId id="267" r:id="rId15"/>
    <p:sldId id="268" r:id="rId16"/>
    <p:sldId id="272" r:id="rId17"/>
    <p:sldId id="271" r:id="rId18"/>
    <p:sldId id="270" r:id="rId19"/>
    <p:sldId id="269" r:id="rId20"/>
    <p:sldId id="280" r:id="rId21"/>
    <p:sldId id="273" r:id="rId22"/>
    <p:sldId id="278" r:id="rId23"/>
    <p:sldId id="279" r:id="rId24"/>
    <p:sldId id="275" r:id="rId25"/>
    <p:sldId id="276" r:id="rId26"/>
    <p:sldId id="277" r:id="rId27"/>
    <p:sldId id="281" r:id="rId28"/>
    <p:sldId id="283" r:id="rId29"/>
    <p:sldId id="284" r:id="rId30"/>
    <p:sldId id="285" r:id="rId31"/>
    <p:sldId id="286" r:id="rId32"/>
    <p:sldId id="287" r:id="rId33"/>
    <p:sldId id="288" r:id="rId34"/>
    <p:sldId id="289" r:id="rId35"/>
    <p:sldId id="291" r:id="rId36"/>
    <p:sldId id="293" r:id="rId37"/>
    <p:sldId id="292" r:id="rId38"/>
    <p:sldId id="298" r:id="rId39"/>
    <p:sldId id="294" r:id="rId40"/>
    <p:sldId id="295" r:id="rId41"/>
    <p:sldId id="296" r:id="rId42"/>
    <p:sldId id="297" r:id="rId43"/>
    <p:sldId id="299" r:id="rId44"/>
    <p:sldId id="302" r:id="rId45"/>
    <p:sldId id="300" r:id="rId46"/>
    <p:sldId id="301" r:id="rId47"/>
    <p:sldId id="303" r:id="rId48"/>
    <p:sldId id="304" r:id="rId49"/>
    <p:sldId id="305" r:id="rId50"/>
    <p:sldId id="306" r:id="rId51"/>
    <p:sldId id="314" r:id="rId52"/>
    <p:sldId id="315" r:id="rId53"/>
  </p:sldIdLst>
  <p:sldSz cx="9144000" cy="5149850"/>
  <p:notesSz cx="9144000" cy="51498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2BEAD"/>
    <a:srgbClr val="00A681"/>
    <a:srgbClr val="E523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86"/>
    <p:restoredTop sz="95735"/>
  </p:normalViewPr>
  <p:slideViewPr>
    <p:cSldViewPr>
      <p:cViewPr varScale="1">
        <p:scale>
          <a:sx n="138" d="100"/>
          <a:sy n="138" d="100"/>
        </p:scale>
        <p:origin x="960" y="168"/>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customXml" Target="../customXml/item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1.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ableStyles" Target="tableStyle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4.png"/><Relationship Id="rId2" Type="http://schemas.openxmlformats.org/officeDocument/2006/relationships/image" Target="../media/image7.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Forside01_Grøn">
    <p:spTree>
      <p:nvGrpSpPr>
        <p:cNvPr id="1" name=""/>
        <p:cNvGrpSpPr/>
        <p:nvPr/>
      </p:nvGrpSpPr>
      <p:grpSpPr>
        <a:xfrm>
          <a:off x="0" y="0"/>
          <a:ext cx="0" cy="0"/>
          <a:chOff x="0" y="0"/>
          <a:chExt cx="0" cy="0"/>
        </a:xfrm>
      </p:grpSpPr>
      <p:pic>
        <p:nvPicPr>
          <p:cNvPr id="21" name="object 3">
            <a:extLst>
              <a:ext uri="{FF2B5EF4-FFF2-40B4-BE49-F238E27FC236}">
                <a16:creationId xmlns:a16="http://schemas.microsoft.com/office/drawing/2014/main" id="{994A684A-79AD-56FD-D495-9B54B57413F5}"/>
              </a:ext>
            </a:extLst>
          </p:cNvPr>
          <p:cNvPicPr/>
          <p:nvPr userDrawn="1"/>
        </p:nvPicPr>
        <p:blipFill>
          <a:blip r:embed="rId2" cstate="print"/>
          <a:stretch>
            <a:fillRect/>
          </a:stretch>
        </p:blipFill>
        <p:spPr>
          <a:xfrm>
            <a:off x="0" y="5449"/>
            <a:ext cx="9144000" cy="5144401"/>
          </a:xfrm>
          <a:prstGeom prst="rect">
            <a:avLst/>
          </a:prstGeom>
        </p:spPr>
      </p:pic>
      <p:grpSp>
        <p:nvGrpSpPr>
          <p:cNvPr id="22" name="Gruppe 21">
            <a:extLst>
              <a:ext uri="{FF2B5EF4-FFF2-40B4-BE49-F238E27FC236}">
                <a16:creationId xmlns:a16="http://schemas.microsoft.com/office/drawing/2014/main" id="{29B5BF56-24E7-49EB-91AB-D803F0A33642}"/>
              </a:ext>
            </a:extLst>
          </p:cNvPr>
          <p:cNvGrpSpPr/>
          <p:nvPr userDrawn="1"/>
        </p:nvGrpSpPr>
        <p:grpSpPr>
          <a:xfrm>
            <a:off x="7254034" y="517525"/>
            <a:ext cx="249750" cy="613517"/>
            <a:chOff x="7254034" y="548591"/>
            <a:chExt cx="249750" cy="613517"/>
          </a:xfrm>
        </p:grpSpPr>
        <p:pic>
          <p:nvPicPr>
            <p:cNvPr id="23" name="object 4">
              <a:extLst>
                <a:ext uri="{FF2B5EF4-FFF2-40B4-BE49-F238E27FC236}">
                  <a16:creationId xmlns:a16="http://schemas.microsoft.com/office/drawing/2014/main" id="{62BFA800-85E6-52C6-6A91-0FA12DC2C9E7}"/>
                </a:ext>
              </a:extLst>
            </p:cNvPr>
            <p:cNvPicPr/>
            <p:nvPr/>
          </p:nvPicPr>
          <p:blipFill>
            <a:blip r:embed="rId3" cstate="print"/>
            <a:stretch>
              <a:fillRect/>
            </a:stretch>
          </p:blipFill>
          <p:spPr>
            <a:xfrm>
              <a:off x="7257366" y="1052444"/>
              <a:ext cx="242214" cy="109664"/>
            </a:xfrm>
            <a:prstGeom prst="rect">
              <a:avLst/>
            </a:prstGeom>
          </p:spPr>
        </p:pic>
        <p:pic>
          <p:nvPicPr>
            <p:cNvPr id="24" name="object 5">
              <a:extLst>
                <a:ext uri="{FF2B5EF4-FFF2-40B4-BE49-F238E27FC236}">
                  <a16:creationId xmlns:a16="http://schemas.microsoft.com/office/drawing/2014/main" id="{A9068F79-FBC6-2440-0319-A936093C462C}"/>
                </a:ext>
              </a:extLst>
            </p:cNvPr>
            <p:cNvPicPr/>
            <p:nvPr/>
          </p:nvPicPr>
          <p:blipFill>
            <a:blip r:embed="rId4" cstate="print"/>
            <a:stretch>
              <a:fillRect/>
            </a:stretch>
          </p:blipFill>
          <p:spPr>
            <a:xfrm>
              <a:off x="7312350" y="952193"/>
              <a:ext cx="129494" cy="73291"/>
            </a:xfrm>
            <a:prstGeom prst="rect">
              <a:avLst/>
            </a:prstGeom>
          </p:spPr>
        </p:pic>
        <p:pic>
          <p:nvPicPr>
            <p:cNvPr id="25" name="object 6">
              <a:extLst>
                <a:ext uri="{FF2B5EF4-FFF2-40B4-BE49-F238E27FC236}">
                  <a16:creationId xmlns:a16="http://schemas.microsoft.com/office/drawing/2014/main" id="{3B9278B7-685E-5132-F75D-A131B0E3BC6D}"/>
                </a:ext>
              </a:extLst>
            </p:cNvPr>
            <p:cNvPicPr/>
            <p:nvPr/>
          </p:nvPicPr>
          <p:blipFill>
            <a:blip r:embed="rId5" cstate="print"/>
            <a:stretch>
              <a:fillRect/>
            </a:stretch>
          </p:blipFill>
          <p:spPr>
            <a:xfrm>
              <a:off x="7254034" y="756159"/>
              <a:ext cx="103669" cy="138963"/>
            </a:xfrm>
            <a:prstGeom prst="rect">
              <a:avLst/>
            </a:prstGeom>
          </p:spPr>
        </p:pic>
        <p:sp>
          <p:nvSpPr>
            <p:cNvPr id="26" name="object 7">
              <a:extLst>
                <a:ext uri="{FF2B5EF4-FFF2-40B4-BE49-F238E27FC236}">
                  <a16:creationId xmlns:a16="http://schemas.microsoft.com/office/drawing/2014/main" id="{46A1D224-AD7F-52BC-4967-73CF2FE0BFB5}"/>
                </a:ext>
              </a:extLst>
            </p:cNvPr>
            <p:cNvSpPr/>
            <p:nvPr/>
          </p:nvSpPr>
          <p:spPr>
            <a:xfrm>
              <a:off x="7279028" y="548591"/>
              <a:ext cx="186055" cy="272415"/>
            </a:xfrm>
            <a:custGeom>
              <a:avLst/>
              <a:gdLst/>
              <a:ahLst/>
              <a:cxnLst/>
              <a:rect l="l" t="t" r="r" b="b"/>
              <a:pathLst>
                <a:path w="186054" h="272415">
                  <a:moveTo>
                    <a:pt x="91186" y="0"/>
                  </a:moveTo>
                  <a:lnTo>
                    <a:pt x="94496" y="14723"/>
                  </a:lnTo>
                  <a:lnTo>
                    <a:pt x="92594" y="29798"/>
                  </a:lnTo>
                  <a:lnTo>
                    <a:pt x="85069" y="45443"/>
                  </a:lnTo>
                  <a:lnTo>
                    <a:pt x="71513" y="61874"/>
                  </a:lnTo>
                  <a:lnTo>
                    <a:pt x="25374" y="104241"/>
                  </a:lnTo>
                  <a:lnTo>
                    <a:pt x="7339" y="126765"/>
                  </a:lnTo>
                  <a:lnTo>
                    <a:pt x="0" y="150560"/>
                  </a:lnTo>
                  <a:lnTo>
                    <a:pt x="5300" y="176109"/>
                  </a:lnTo>
                  <a:lnTo>
                    <a:pt x="25184" y="203898"/>
                  </a:lnTo>
                  <a:lnTo>
                    <a:pt x="89560" y="271868"/>
                  </a:lnTo>
                  <a:lnTo>
                    <a:pt x="90726" y="262569"/>
                  </a:lnTo>
                  <a:lnTo>
                    <a:pt x="95240" y="253226"/>
                  </a:lnTo>
                  <a:lnTo>
                    <a:pt x="102169" y="244152"/>
                  </a:lnTo>
                  <a:lnTo>
                    <a:pt x="110578" y="235661"/>
                  </a:lnTo>
                  <a:lnTo>
                    <a:pt x="138747" y="209791"/>
                  </a:lnTo>
                  <a:lnTo>
                    <a:pt x="169056" y="177325"/>
                  </a:lnTo>
                  <a:lnTo>
                    <a:pt x="185812" y="144578"/>
                  </a:lnTo>
                  <a:lnTo>
                    <a:pt x="184715" y="110537"/>
                  </a:lnTo>
                  <a:lnTo>
                    <a:pt x="161467" y="74193"/>
                  </a:lnTo>
                  <a:lnTo>
                    <a:pt x="91186" y="0"/>
                  </a:lnTo>
                  <a:close/>
                </a:path>
              </a:pathLst>
            </a:custGeom>
            <a:solidFill>
              <a:srgbClr val="FFFFFF"/>
            </a:solidFill>
          </p:spPr>
          <p:txBody>
            <a:bodyPr wrap="square" lIns="0" tIns="0" rIns="0" bIns="0" rtlCol="0"/>
            <a:lstStyle/>
            <a:p>
              <a:endParaRPr/>
            </a:p>
          </p:txBody>
        </p:sp>
        <p:pic>
          <p:nvPicPr>
            <p:cNvPr id="27" name="object 8">
              <a:extLst>
                <a:ext uri="{FF2B5EF4-FFF2-40B4-BE49-F238E27FC236}">
                  <a16:creationId xmlns:a16="http://schemas.microsoft.com/office/drawing/2014/main" id="{615F8641-3ABE-ED29-95B9-965B892B0B5C}"/>
                </a:ext>
              </a:extLst>
            </p:cNvPr>
            <p:cNvPicPr/>
            <p:nvPr/>
          </p:nvPicPr>
          <p:blipFill>
            <a:blip r:embed="rId6" cstate="print"/>
            <a:stretch>
              <a:fillRect/>
            </a:stretch>
          </p:blipFill>
          <p:spPr>
            <a:xfrm>
              <a:off x="7353218" y="723678"/>
              <a:ext cx="150566" cy="201985"/>
            </a:xfrm>
            <a:prstGeom prst="rect">
              <a:avLst/>
            </a:prstGeom>
          </p:spPr>
        </p:pic>
      </p:grpSp>
      <p:grpSp>
        <p:nvGrpSpPr>
          <p:cNvPr id="28" name="Gruppe 27">
            <a:extLst>
              <a:ext uri="{FF2B5EF4-FFF2-40B4-BE49-F238E27FC236}">
                <a16:creationId xmlns:a16="http://schemas.microsoft.com/office/drawing/2014/main" id="{00868CB6-D953-CE62-A99F-8805917464A2}"/>
              </a:ext>
            </a:extLst>
          </p:cNvPr>
          <p:cNvGrpSpPr/>
          <p:nvPr userDrawn="1"/>
        </p:nvGrpSpPr>
        <p:grpSpPr>
          <a:xfrm>
            <a:off x="7959127" y="679183"/>
            <a:ext cx="627032" cy="352362"/>
            <a:chOff x="7959127" y="679183"/>
            <a:chExt cx="627032" cy="352362"/>
          </a:xfrm>
        </p:grpSpPr>
        <p:sp>
          <p:nvSpPr>
            <p:cNvPr id="29" name="object 9">
              <a:extLst>
                <a:ext uri="{FF2B5EF4-FFF2-40B4-BE49-F238E27FC236}">
                  <a16:creationId xmlns:a16="http://schemas.microsoft.com/office/drawing/2014/main" id="{69006832-6B7A-1557-17E5-687B279DBA80}"/>
                </a:ext>
              </a:extLst>
            </p:cNvPr>
            <p:cNvSpPr/>
            <p:nvPr/>
          </p:nvSpPr>
          <p:spPr>
            <a:xfrm>
              <a:off x="8017065" y="796633"/>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79998"/>
              </a:srgbClr>
            </a:solidFill>
          </p:spPr>
          <p:txBody>
            <a:bodyPr wrap="square" lIns="0" tIns="0" rIns="0" bIns="0" rtlCol="0"/>
            <a:lstStyle/>
            <a:p>
              <a:endParaRPr/>
            </a:p>
          </p:txBody>
        </p:sp>
        <p:sp>
          <p:nvSpPr>
            <p:cNvPr id="30" name="object 10">
              <a:extLst>
                <a:ext uri="{FF2B5EF4-FFF2-40B4-BE49-F238E27FC236}">
                  <a16:creationId xmlns:a16="http://schemas.microsoft.com/office/drawing/2014/main" id="{502A4E1B-7BB0-3A29-0E01-DE473777DC2A}"/>
                </a:ext>
              </a:extLst>
            </p:cNvPr>
            <p:cNvSpPr/>
            <p:nvPr/>
          </p:nvSpPr>
          <p:spPr>
            <a:xfrm>
              <a:off x="7959127" y="914070"/>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89999"/>
              </a:srgbClr>
            </a:solidFill>
          </p:spPr>
          <p:txBody>
            <a:bodyPr wrap="square" lIns="0" tIns="0" rIns="0" bIns="0" rtlCol="0"/>
            <a:lstStyle/>
            <a:p>
              <a:endParaRPr/>
            </a:p>
          </p:txBody>
        </p:sp>
        <p:sp>
          <p:nvSpPr>
            <p:cNvPr id="31" name="object 11">
              <a:extLst>
                <a:ext uri="{FF2B5EF4-FFF2-40B4-BE49-F238E27FC236}">
                  <a16:creationId xmlns:a16="http://schemas.microsoft.com/office/drawing/2014/main" id="{0B5CC039-B758-AA2F-1F9C-A8F4F19A2033}"/>
                </a:ext>
              </a:extLst>
            </p:cNvPr>
            <p:cNvSpPr/>
            <p:nvPr/>
          </p:nvSpPr>
          <p:spPr>
            <a:xfrm>
              <a:off x="7959127" y="679183"/>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59999"/>
              </a:srgbClr>
            </a:solidFill>
          </p:spPr>
          <p:txBody>
            <a:bodyPr wrap="square" lIns="0" tIns="0" rIns="0" bIns="0" rtlCol="0"/>
            <a:lstStyle/>
            <a:p>
              <a:endParaRPr/>
            </a:p>
          </p:txBody>
        </p:sp>
        <p:sp>
          <p:nvSpPr>
            <p:cNvPr id="32" name="object 12">
              <a:extLst>
                <a:ext uri="{FF2B5EF4-FFF2-40B4-BE49-F238E27FC236}">
                  <a16:creationId xmlns:a16="http://schemas.microsoft.com/office/drawing/2014/main" id="{8885EE57-9AD2-FD80-DD78-6925698824A3}"/>
                </a:ext>
              </a:extLst>
            </p:cNvPr>
            <p:cNvSpPr/>
            <p:nvPr/>
          </p:nvSpPr>
          <p:spPr>
            <a:xfrm>
              <a:off x="8193094" y="796628"/>
              <a:ext cx="393065" cy="117475"/>
            </a:xfrm>
            <a:custGeom>
              <a:avLst/>
              <a:gdLst/>
              <a:ahLst/>
              <a:cxnLst/>
              <a:rect l="l" t="t" r="r" b="b"/>
              <a:pathLst>
                <a:path w="393065" h="117475">
                  <a:moveTo>
                    <a:pt x="338061" y="2057"/>
                  </a:moveTo>
                  <a:lnTo>
                    <a:pt x="294081" y="2057"/>
                  </a:lnTo>
                  <a:lnTo>
                    <a:pt x="294081" y="115379"/>
                  </a:lnTo>
                  <a:lnTo>
                    <a:pt x="318020" y="115379"/>
                  </a:lnTo>
                  <a:lnTo>
                    <a:pt x="318020" y="75374"/>
                  </a:lnTo>
                  <a:lnTo>
                    <a:pt x="363146" y="75374"/>
                  </a:lnTo>
                  <a:lnTo>
                    <a:pt x="359702" y="70739"/>
                  </a:lnTo>
                  <a:lnTo>
                    <a:pt x="368231" y="65240"/>
                  </a:lnTo>
                  <a:lnTo>
                    <a:pt x="374713" y="57905"/>
                  </a:lnTo>
                  <a:lnTo>
                    <a:pt x="376079" y="54940"/>
                  </a:lnTo>
                  <a:lnTo>
                    <a:pt x="318020" y="54940"/>
                  </a:lnTo>
                  <a:lnTo>
                    <a:pt x="318020" y="22491"/>
                  </a:lnTo>
                  <a:lnTo>
                    <a:pt x="376326" y="22491"/>
                  </a:lnTo>
                  <a:lnTo>
                    <a:pt x="368412" y="12039"/>
                  </a:lnTo>
                  <a:lnTo>
                    <a:pt x="355056" y="4657"/>
                  </a:lnTo>
                  <a:lnTo>
                    <a:pt x="338061" y="2057"/>
                  </a:lnTo>
                  <a:close/>
                </a:path>
                <a:path w="393065" h="117475">
                  <a:moveTo>
                    <a:pt x="363146" y="75374"/>
                  </a:moveTo>
                  <a:lnTo>
                    <a:pt x="335584" y="75374"/>
                  </a:lnTo>
                  <a:lnTo>
                    <a:pt x="365912" y="115379"/>
                  </a:lnTo>
                  <a:lnTo>
                    <a:pt x="392874" y="115379"/>
                  </a:lnTo>
                  <a:lnTo>
                    <a:pt x="363146" y="75374"/>
                  </a:lnTo>
                  <a:close/>
                </a:path>
                <a:path w="393065" h="117475">
                  <a:moveTo>
                    <a:pt x="376326" y="22491"/>
                  </a:moveTo>
                  <a:lnTo>
                    <a:pt x="349237" y="22491"/>
                  </a:lnTo>
                  <a:lnTo>
                    <a:pt x="355803" y="29184"/>
                  </a:lnTo>
                  <a:lnTo>
                    <a:pt x="355803" y="48412"/>
                  </a:lnTo>
                  <a:lnTo>
                    <a:pt x="349237" y="54940"/>
                  </a:lnTo>
                  <a:lnTo>
                    <a:pt x="376079" y="54940"/>
                  </a:lnTo>
                  <a:lnTo>
                    <a:pt x="378833" y="48961"/>
                  </a:lnTo>
                  <a:lnTo>
                    <a:pt x="380276" y="38633"/>
                  </a:lnTo>
                  <a:lnTo>
                    <a:pt x="377146" y="23574"/>
                  </a:lnTo>
                  <a:lnTo>
                    <a:pt x="376326" y="22491"/>
                  </a:lnTo>
                  <a:close/>
                </a:path>
                <a:path w="393065" h="117475">
                  <a:moveTo>
                    <a:pt x="175056" y="2057"/>
                  </a:moveTo>
                  <a:lnTo>
                    <a:pt x="151117" y="2057"/>
                  </a:lnTo>
                  <a:lnTo>
                    <a:pt x="151117" y="68503"/>
                  </a:lnTo>
                  <a:lnTo>
                    <a:pt x="154861" y="88970"/>
                  </a:lnTo>
                  <a:lnTo>
                    <a:pt x="165239" y="104367"/>
                  </a:lnTo>
                  <a:lnTo>
                    <a:pt x="180971" y="114064"/>
                  </a:lnTo>
                  <a:lnTo>
                    <a:pt x="200774" y="117436"/>
                  </a:lnTo>
                  <a:lnTo>
                    <a:pt x="220509" y="114064"/>
                  </a:lnTo>
                  <a:lnTo>
                    <a:pt x="236253" y="104367"/>
                  </a:lnTo>
                  <a:lnTo>
                    <a:pt x="241934" y="95973"/>
                  </a:lnTo>
                  <a:lnTo>
                    <a:pt x="200774" y="95973"/>
                  </a:lnTo>
                  <a:lnTo>
                    <a:pt x="190621" y="94340"/>
                  </a:lnTo>
                  <a:lnTo>
                    <a:pt x="182462" y="89473"/>
                  </a:lnTo>
                  <a:lnTo>
                    <a:pt x="177030" y="81416"/>
                  </a:lnTo>
                  <a:lnTo>
                    <a:pt x="175056" y="70218"/>
                  </a:lnTo>
                  <a:lnTo>
                    <a:pt x="175056" y="2057"/>
                  </a:lnTo>
                  <a:close/>
                </a:path>
                <a:path w="393065" h="117475">
                  <a:moveTo>
                    <a:pt x="250444" y="2057"/>
                  </a:moveTo>
                  <a:lnTo>
                    <a:pt x="226504" y="2057"/>
                  </a:lnTo>
                  <a:lnTo>
                    <a:pt x="226504" y="70218"/>
                  </a:lnTo>
                  <a:lnTo>
                    <a:pt x="224555" y="81416"/>
                  </a:lnTo>
                  <a:lnTo>
                    <a:pt x="219163" y="89473"/>
                  </a:lnTo>
                  <a:lnTo>
                    <a:pt x="211009" y="94340"/>
                  </a:lnTo>
                  <a:lnTo>
                    <a:pt x="200774" y="95973"/>
                  </a:lnTo>
                  <a:lnTo>
                    <a:pt x="241934" y="95973"/>
                  </a:lnTo>
                  <a:lnTo>
                    <a:pt x="246674" y="88970"/>
                  </a:lnTo>
                  <a:lnTo>
                    <a:pt x="250444" y="68503"/>
                  </a:lnTo>
                  <a:lnTo>
                    <a:pt x="250444" y="2057"/>
                  </a:lnTo>
                  <a:close/>
                </a:path>
                <a:path w="393065" h="117475">
                  <a:moveTo>
                    <a:pt x="62433" y="0"/>
                  </a:moveTo>
                  <a:lnTo>
                    <a:pt x="37938" y="4491"/>
                  </a:lnTo>
                  <a:lnTo>
                    <a:pt x="18114" y="16870"/>
                  </a:lnTo>
                  <a:lnTo>
                    <a:pt x="4842" y="35495"/>
                  </a:lnTo>
                  <a:lnTo>
                    <a:pt x="0" y="58724"/>
                  </a:lnTo>
                  <a:lnTo>
                    <a:pt x="4839" y="81946"/>
                  </a:lnTo>
                  <a:lnTo>
                    <a:pt x="18092" y="100568"/>
                  </a:lnTo>
                  <a:lnTo>
                    <a:pt x="37863" y="112945"/>
                  </a:lnTo>
                  <a:lnTo>
                    <a:pt x="62255" y="117436"/>
                  </a:lnTo>
                  <a:lnTo>
                    <a:pt x="78505" y="115475"/>
                  </a:lnTo>
                  <a:lnTo>
                    <a:pt x="92875" y="109859"/>
                  </a:lnTo>
                  <a:lnTo>
                    <a:pt x="104882" y="100993"/>
                  </a:lnTo>
                  <a:lnTo>
                    <a:pt x="108809" y="95973"/>
                  </a:lnTo>
                  <a:lnTo>
                    <a:pt x="62433" y="95973"/>
                  </a:lnTo>
                  <a:lnTo>
                    <a:pt x="47324" y="93245"/>
                  </a:lnTo>
                  <a:lnTo>
                    <a:pt x="35359" y="85609"/>
                  </a:lnTo>
                  <a:lnTo>
                    <a:pt x="27485" y="73883"/>
                  </a:lnTo>
                  <a:lnTo>
                    <a:pt x="24650" y="58889"/>
                  </a:lnTo>
                  <a:lnTo>
                    <a:pt x="27485" y="43772"/>
                  </a:lnTo>
                  <a:lnTo>
                    <a:pt x="35359" y="31937"/>
                  </a:lnTo>
                  <a:lnTo>
                    <a:pt x="47324" y="24221"/>
                  </a:lnTo>
                  <a:lnTo>
                    <a:pt x="62433" y="21463"/>
                  </a:lnTo>
                  <a:lnTo>
                    <a:pt x="108768" y="21463"/>
                  </a:lnTo>
                  <a:lnTo>
                    <a:pt x="104809" y="16443"/>
                  </a:lnTo>
                  <a:lnTo>
                    <a:pt x="92830" y="7577"/>
                  </a:lnTo>
                  <a:lnTo>
                    <a:pt x="78555" y="1961"/>
                  </a:lnTo>
                  <a:lnTo>
                    <a:pt x="62433" y="0"/>
                  </a:lnTo>
                  <a:close/>
                </a:path>
                <a:path w="393065" h="117475">
                  <a:moveTo>
                    <a:pt x="95961" y="76923"/>
                  </a:moveTo>
                  <a:lnTo>
                    <a:pt x="89497" y="84968"/>
                  </a:lnTo>
                  <a:lnTo>
                    <a:pt x="81788" y="90954"/>
                  </a:lnTo>
                  <a:lnTo>
                    <a:pt x="72783" y="94686"/>
                  </a:lnTo>
                  <a:lnTo>
                    <a:pt x="62433" y="95973"/>
                  </a:lnTo>
                  <a:lnTo>
                    <a:pt x="108809" y="95973"/>
                  </a:lnTo>
                  <a:lnTo>
                    <a:pt x="114046" y="89281"/>
                  </a:lnTo>
                  <a:lnTo>
                    <a:pt x="95961" y="76923"/>
                  </a:lnTo>
                  <a:close/>
                </a:path>
                <a:path w="393065" h="117475">
                  <a:moveTo>
                    <a:pt x="108768" y="21463"/>
                  </a:moveTo>
                  <a:lnTo>
                    <a:pt x="62433" y="21463"/>
                  </a:lnTo>
                  <a:lnTo>
                    <a:pt x="72783" y="22750"/>
                  </a:lnTo>
                  <a:lnTo>
                    <a:pt x="81788" y="26484"/>
                  </a:lnTo>
                  <a:lnTo>
                    <a:pt x="89497" y="32473"/>
                  </a:lnTo>
                  <a:lnTo>
                    <a:pt x="95961" y="40525"/>
                  </a:lnTo>
                  <a:lnTo>
                    <a:pt x="114046" y="28155"/>
                  </a:lnTo>
                  <a:lnTo>
                    <a:pt x="108768" y="21463"/>
                  </a:lnTo>
                  <a:close/>
                </a:path>
              </a:pathLst>
            </a:custGeom>
            <a:solidFill>
              <a:srgbClr val="FFFFFF"/>
            </a:solidFill>
          </p:spPr>
          <p:txBody>
            <a:bodyPr wrap="square" lIns="0" tIns="0" rIns="0" bIns="0" rtlCol="0"/>
            <a:lstStyle/>
            <a:p>
              <a:endParaRPr/>
            </a:p>
          </p:txBody>
        </p:sp>
      </p:grpSp>
      <p:pic>
        <p:nvPicPr>
          <p:cNvPr id="33" name="object 13">
            <a:extLst>
              <a:ext uri="{FF2B5EF4-FFF2-40B4-BE49-F238E27FC236}">
                <a16:creationId xmlns:a16="http://schemas.microsoft.com/office/drawing/2014/main" id="{BDA1ED7B-22BA-D770-293E-361B697D0C19}"/>
              </a:ext>
            </a:extLst>
          </p:cNvPr>
          <p:cNvPicPr/>
          <p:nvPr userDrawn="1"/>
        </p:nvPicPr>
        <p:blipFill rotWithShape="1">
          <a:blip r:embed="rId7">
            <a:extLst>
              <a:ext uri="{28A0092B-C50C-407E-A947-70E740481C1C}">
                <a14:useLocalDpi xmlns:a14="http://schemas.microsoft.com/office/drawing/2010/main" val="0"/>
              </a:ext>
            </a:extLst>
          </a:blip>
          <a:srcRect t="45561" r="20130"/>
          <a:stretch/>
        </p:blipFill>
        <p:spPr>
          <a:xfrm>
            <a:off x="1" y="2346325"/>
            <a:ext cx="7312350" cy="2803526"/>
          </a:xfrm>
          <a:prstGeom prst="rect">
            <a:avLst/>
          </a:prstGeom>
        </p:spPr>
      </p:pic>
      <p:sp>
        <p:nvSpPr>
          <p:cNvPr id="2" name="Holder 2"/>
          <p:cNvSpPr>
            <a:spLocks noGrp="1"/>
          </p:cNvSpPr>
          <p:nvPr>
            <p:ph type="ctrTitle"/>
          </p:nvPr>
        </p:nvSpPr>
        <p:spPr>
          <a:xfrm>
            <a:off x="509300" y="456201"/>
            <a:ext cx="4900900" cy="902433"/>
          </a:xfrm>
          <a:prstGeom prst="rect">
            <a:avLst/>
          </a:prstGeom>
        </p:spPr>
        <p:txBody>
          <a:bodyPr wrap="square" lIns="0" tIns="0" rIns="0" bIns="0">
            <a:spAutoFit/>
          </a:bodyPr>
          <a:lstStyle>
            <a:lvl1pPr>
              <a:defRPr sz="3200" b="1" i="0">
                <a:solidFill>
                  <a:schemeClr val="bg1"/>
                </a:solidFill>
                <a:latin typeface="Calibri"/>
                <a:cs typeface="Calibri"/>
              </a:defRPr>
            </a:lvl1pPr>
          </a:lstStyle>
          <a:p>
            <a:r>
              <a:rPr lang="da-DK"/>
              <a:t>Klik for at redigere titeltypografien i masteren</a:t>
            </a:r>
            <a:endParaRPr dirty="0"/>
          </a:p>
        </p:txBody>
      </p:sp>
      <p:sp>
        <p:nvSpPr>
          <p:cNvPr id="3" name="Holder 3"/>
          <p:cNvSpPr>
            <a:spLocks noGrp="1"/>
          </p:cNvSpPr>
          <p:nvPr>
            <p:ph type="subTitle" idx="4"/>
          </p:nvPr>
        </p:nvSpPr>
        <p:spPr>
          <a:xfrm>
            <a:off x="509300" y="1584677"/>
            <a:ext cx="4900900" cy="246221"/>
          </a:xfrm>
          <a:prstGeom prst="rect">
            <a:avLst/>
          </a:prstGeom>
        </p:spPr>
        <p:txBody>
          <a:bodyPr wrap="square" lIns="0" tIns="0" rIns="0" bIns="0">
            <a:spAutoFit/>
          </a:bodyPr>
          <a:lstStyle>
            <a:lvl1pPr>
              <a:defRPr sz="1600" b="0" i="0">
                <a:solidFill>
                  <a:srgbClr val="00A681"/>
                </a:solidFill>
                <a:latin typeface="Calibri"/>
                <a:cs typeface="Calibri"/>
              </a:defRPr>
            </a:lvl1pPr>
          </a:lstStyle>
          <a:p>
            <a:r>
              <a:rPr lang="da-DK"/>
              <a:t>Klik for at redigere undertiteltypografien i masteren</a:t>
            </a:r>
            <a:endParaRPr dirty="0"/>
          </a:p>
        </p:txBody>
      </p:sp>
    </p:spTree>
    <p:extLst>
      <p:ext uri="{BB962C8B-B14F-4D97-AF65-F5344CB8AC3E}">
        <p14:creationId xmlns:p14="http://schemas.microsoft.com/office/powerpoint/2010/main" val="38146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dhold01_Rød">
    <p:spTree>
      <p:nvGrpSpPr>
        <p:cNvPr id="1" name=""/>
        <p:cNvGrpSpPr/>
        <p:nvPr/>
      </p:nvGrpSpPr>
      <p:grpSpPr>
        <a:xfrm>
          <a:off x="0" y="0"/>
          <a:ext cx="0" cy="0"/>
          <a:chOff x="0" y="0"/>
          <a:chExt cx="0" cy="0"/>
        </a:xfrm>
      </p:grpSpPr>
      <p:pic>
        <p:nvPicPr>
          <p:cNvPr id="4" name="Billede 3">
            <a:extLst>
              <a:ext uri="{FF2B5EF4-FFF2-40B4-BE49-F238E27FC236}">
                <a16:creationId xmlns:a16="http://schemas.microsoft.com/office/drawing/2014/main" id="{618D988F-E985-D052-9FBF-D4577CF414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470" y="-5954"/>
            <a:ext cx="9144001" cy="5143500"/>
          </a:xfrm>
          <a:prstGeom prst="rect">
            <a:avLst/>
          </a:prstGeom>
        </p:spPr>
      </p:pic>
      <p:grpSp>
        <p:nvGrpSpPr>
          <p:cNvPr id="10" name="object 7">
            <a:extLst>
              <a:ext uri="{FF2B5EF4-FFF2-40B4-BE49-F238E27FC236}">
                <a16:creationId xmlns:a16="http://schemas.microsoft.com/office/drawing/2014/main" id="{B5B6C02C-6F9B-FB4B-EC5A-B901138C8555}"/>
              </a:ext>
            </a:extLst>
          </p:cNvPr>
          <p:cNvGrpSpPr/>
          <p:nvPr userDrawn="1"/>
        </p:nvGrpSpPr>
        <p:grpSpPr>
          <a:xfrm>
            <a:off x="0" y="4306223"/>
            <a:ext cx="9144000" cy="9525"/>
            <a:chOff x="1" y="4298261"/>
            <a:chExt cx="9144000" cy="9525"/>
          </a:xfrm>
        </p:grpSpPr>
        <p:sp>
          <p:nvSpPr>
            <p:cNvPr id="11" name="object 8">
              <a:extLst>
                <a:ext uri="{FF2B5EF4-FFF2-40B4-BE49-F238E27FC236}">
                  <a16:creationId xmlns:a16="http://schemas.microsoft.com/office/drawing/2014/main" id="{7D66FFFE-50B8-947E-A239-AF7CACFD64C2}"/>
                </a:ext>
              </a:extLst>
            </p:cNvPr>
            <p:cNvSpPr/>
            <p:nvPr/>
          </p:nvSpPr>
          <p:spPr>
            <a:xfrm>
              <a:off x="33308" y="4303024"/>
              <a:ext cx="9091930" cy="0"/>
            </a:xfrm>
            <a:custGeom>
              <a:avLst/>
              <a:gdLst/>
              <a:ahLst/>
              <a:cxnLst/>
              <a:rect l="l" t="t" r="r" b="b"/>
              <a:pathLst>
                <a:path w="9091930">
                  <a:moveTo>
                    <a:pt x="0" y="0"/>
                  </a:moveTo>
                  <a:lnTo>
                    <a:pt x="9091650" y="0"/>
                  </a:lnTo>
                </a:path>
              </a:pathLst>
            </a:custGeom>
            <a:ln w="9525">
              <a:solidFill>
                <a:srgbClr val="575656"/>
              </a:solidFill>
              <a:prstDash val="dot"/>
            </a:ln>
          </p:spPr>
          <p:txBody>
            <a:bodyPr wrap="square" lIns="0" tIns="0" rIns="0" bIns="0" rtlCol="0"/>
            <a:lstStyle/>
            <a:p>
              <a:endParaRPr/>
            </a:p>
          </p:txBody>
        </p:sp>
        <p:sp>
          <p:nvSpPr>
            <p:cNvPr id="12" name="object 9">
              <a:extLst>
                <a:ext uri="{FF2B5EF4-FFF2-40B4-BE49-F238E27FC236}">
                  <a16:creationId xmlns:a16="http://schemas.microsoft.com/office/drawing/2014/main" id="{3879C164-AAE1-5627-1A68-82FA09F916E4}"/>
                </a:ext>
              </a:extLst>
            </p:cNvPr>
            <p:cNvSpPr/>
            <p:nvPr/>
          </p:nvSpPr>
          <p:spPr>
            <a:xfrm>
              <a:off x="0" y="4298264"/>
              <a:ext cx="9144000" cy="9525"/>
            </a:xfrm>
            <a:custGeom>
              <a:avLst/>
              <a:gdLst/>
              <a:ahLst/>
              <a:cxnLst/>
              <a:rect l="l" t="t" r="r" b="b"/>
              <a:pathLst>
                <a:path w="9144000" h="9525">
                  <a:moveTo>
                    <a:pt x="9525" y="4762"/>
                  </a:moveTo>
                  <a:lnTo>
                    <a:pt x="8128" y="1397"/>
                  </a:lnTo>
                  <a:lnTo>
                    <a:pt x="4762" y="0"/>
                  </a:lnTo>
                  <a:lnTo>
                    <a:pt x="1384" y="1397"/>
                  </a:lnTo>
                  <a:lnTo>
                    <a:pt x="0" y="4762"/>
                  </a:lnTo>
                  <a:lnTo>
                    <a:pt x="1384" y="8128"/>
                  </a:lnTo>
                  <a:lnTo>
                    <a:pt x="4762" y="9525"/>
                  </a:lnTo>
                  <a:lnTo>
                    <a:pt x="8128" y="8128"/>
                  </a:lnTo>
                  <a:lnTo>
                    <a:pt x="9525" y="4762"/>
                  </a:lnTo>
                  <a:close/>
                </a:path>
                <a:path w="9144000" h="9525">
                  <a:moveTo>
                    <a:pt x="9144000" y="4762"/>
                  </a:moveTo>
                  <a:lnTo>
                    <a:pt x="9142603" y="1397"/>
                  </a:lnTo>
                  <a:lnTo>
                    <a:pt x="9139237" y="0"/>
                  </a:lnTo>
                  <a:lnTo>
                    <a:pt x="9135859" y="1397"/>
                  </a:lnTo>
                  <a:lnTo>
                    <a:pt x="9134475" y="4762"/>
                  </a:lnTo>
                  <a:lnTo>
                    <a:pt x="9135859" y="8128"/>
                  </a:lnTo>
                  <a:lnTo>
                    <a:pt x="9139237" y="9525"/>
                  </a:lnTo>
                  <a:lnTo>
                    <a:pt x="9142603" y="8128"/>
                  </a:lnTo>
                  <a:lnTo>
                    <a:pt x="9144000" y="4762"/>
                  </a:lnTo>
                  <a:close/>
                </a:path>
              </a:pathLst>
            </a:custGeom>
            <a:solidFill>
              <a:srgbClr val="575656"/>
            </a:solidFill>
          </p:spPr>
          <p:txBody>
            <a:bodyPr wrap="square" lIns="0" tIns="0" rIns="0" bIns="0" rtlCol="0"/>
            <a:lstStyle/>
            <a:p>
              <a:endParaRPr/>
            </a:p>
          </p:txBody>
        </p:sp>
      </p:grpSp>
      <p:grpSp>
        <p:nvGrpSpPr>
          <p:cNvPr id="13" name="object 10">
            <a:extLst>
              <a:ext uri="{FF2B5EF4-FFF2-40B4-BE49-F238E27FC236}">
                <a16:creationId xmlns:a16="http://schemas.microsoft.com/office/drawing/2014/main" id="{C40D016B-0B46-91D9-0348-0992890B885B}"/>
              </a:ext>
            </a:extLst>
          </p:cNvPr>
          <p:cNvGrpSpPr/>
          <p:nvPr userDrawn="1"/>
        </p:nvGrpSpPr>
        <p:grpSpPr>
          <a:xfrm>
            <a:off x="8217166" y="4543539"/>
            <a:ext cx="735965" cy="445770"/>
            <a:chOff x="8217166" y="4543539"/>
            <a:chExt cx="735965" cy="445770"/>
          </a:xfrm>
        </p:grpSpPr>
        <p:pic>
          <p:nvPicPr>
            <p:cNvPr id="14" name="object 11">
              <a:extLst>
                <a:ext uri="{FF2B5EF4-FFF2-40B4-BE49-F238E27FC236}">
                  <a16:creationId xmlns:a16="http://schemas.microsoft.com/office/drawing/2014/main" id="{FE6639C7-DE38-EA5E-09E6-9781808EBB63}"/>
                </a:ext>
              </a:extLst>
            </p:cNvPr>
            <p:cNvPicPr/>
            <p:nvPr/>
          </p:nvPicPr>
          <p:blipFill>
            <a:blip r:embed="rId3" cstate="print"/>
            <a:stretch>
              <a:fillRect/>
            </a:stretch>
          </p:blipFill>
          <p:spPr>
            <a:xfrm>
              <a:off x="8617889" y="4543539"/>
              <a:ext cx="334911" cy="445579"/>
            </a:xfrm>
            <a:prstGeom prst="rect">
              <a:avLst/>
            </a:prstGeom>
          </p:spPr>
        </p:pic>
        <p:pic>
          <p:nvPicPr>
            <p:cNvPr id="15" name="object 12">
              <a:extLst>
                <a:ext uri="{FF2B5EF4-FFF2-40B4-BE49-F238E27FC236}">
                  <a16:creationId xmlns:a16="http://schemas.microsoft.com/office/drawing/2014/main" id="{F869EB1B-E13F-DB95-3F6F-915DA3049E11}"/>
                </a:ext>
              </a:extLst>
            </p:cNvPr>
            <p:cNvPicPr/>
            <p:nvPr/>
          </p:nvPicPr>
          <p:blipFill>
            <a:blip r:embed="rId4" cstate="print"/>
            <a:stretch>
              <a:fillRect/>
            </a:stretch>
          </p:blipFill>
          <p:spPr>
            <a:xfrm>
              <a:off x="8217166" y="4698733"/>
              <a:ext cx="118262" cy="121906"/>
            </a:xfrm>
            <a:prstGeom prst="rect">
              <a:avLst/>
            </a:prstGeom>
          </p:spPr>
        </p:pic>
        <p:pic>
          <p:nvPicPr>
            <p:cNvPr id="16" name="object 13">
              <a:extLst>
                <a:ext uri="{FF2B5EF4-FFF2-40B4-BE49-F238E27FC236}">
                  <a16:creationId xmlns:a16="http://schemas.microsoft.com/office/drawing/2014/main" id="{82BB2D4A-AE42-FFE3-FAA5-3121CD90E10E}"/>
                </a:ext>
              </a:extLst>
            </p:cNvPr>
            <p:cNvPicPr/>
            <p:nvPr/>
          </p:nvPicPr>
          <p:blipFill>
            <a:blip r:embed="rId5" cstate="print"/>
            <a:stretch>
              <a:fillRect/>
            </a:stretch>
          </p:blipFill>
          <p:spPr>
            <a:xfrm>
              <a:off x="8373643" y="4700553"/>
              <a:ext cx="103714" cy="120090"/>
            </a:xfrm>
            <a:prstGeom prst="rect">
              <a:avLst/>
            </a:prstGeom>
          </p:spPr>
        </p:pic>
        <p:pic>
          <p:nvPicPr>
            <p:cNvPr id="17" name="object 14">
              <a:extLst>
                <a:ext uri="{FF2B5EF4-FFF2-40B4-BE49-F238E27FC236}">
                  <a16:creationId xmlns:a16="http://schemas.microsoft.com/office/drawing/2014/main" id="{31BAA4F9-1E57-737A-202D-8B5F8416A9AF}"/>
                </a:ext>
              </a:extLst>
            </p:cNvPr>
            <p:cNvPicPr/>
            <p:nvPr/>
          </p:nvPicPr>
          <p:blipFill>
            <a:blip r:embed="rId6" cstate="print"/>
            <a:stretch>
              <a:fillRect/>
            </a:stretch>
          </p:blipFill>
          <p:spPr>
            <a:xfrm>
              <a:off x="8519210" y="4700536"/>
              <a:ext cx="101892" cy="118268"/>
            </a:xfrm>
            <a:prstGeom prst="rect">
              <a:avLst/>
            </a:prstGeom>
          </p:spPr>
        </p:pic>
      </p:grpSp>
      <p:pic>
        <p:nvPicPr>
          <p:cNvPr id="18" name="object 15">
            <a:extLst>
              <a:ext uri="{FF2B5EF4-FFF2-40B4-BE49-F238E27FC236}">
                <a16:creationId xmlns:a16="http://schemas.microsoft.com/office/drawing/2014/main" id="{83DDD796-B80D-7446-F753-CF9216993290}"/>
              </a:ext>
            </a:extLst>
          </p:cNvPr>
          <p:cNvPicPr/>
          <p:nvPr userDrawn="1"/>
        </p:nvPicPr>
        <p:blipFill>
          <a:blip r:embed="rId7" cstate="print"/>
          <a:stretch>
            <a:fillRect/>
          </a:stretch>
        </p:blipFill>
        <p:spPr>
          <a:xfrm>
            <a:off x="7975181" y="4576826"/>
            <a:ext cx="183768" cy="365721"/>
          </a:xfrm>
          <a:prstGeom prst="rect">
            <a:avLst/>
          </a:prstGeom>
        </p:spPr>
      </p:pic>
      <p:grpSp>
        <p:nvGrpSpPr>
          <p:cNvPr id="19" name="object 16">
            <a:extLst>
              <a:ext uri="{FF2B5EF4-FFF2-40B4-BE49-F238E27FC236}">
                <a16:creationId xmlns:a16="http://schemas.microsoft.com/office/drawing/2014/main" id="{993CAE51-732D-4245-4575-1418D948296B}"/>
              </a:ext>
            </a:extLst>
          </p:cNvPr>
          <p:cNvGrpSpPr/>
          <p:nvPr userDrawn="1"/>
        </p:nvGrpSpPr>
        <p:grpSpPr>
          <a:xfrm>
            <a:off x="7272332" y="4430581"/>
            <a:ext cx="236220" cy="579120"/>
            <a:chOff x="7272332" y="4430581"/>
            <a:chExt cx="236220" cy="579120"/>
          </a:xfrm>
        </p:grpSpPr>
        <p:pic>
          <p:nvPicPr>
            <p:cNvPr id="20" name="object 17">
              <a:extLst>
                <a:ext uri="{FF2B5EF4-FFF2-40B4-BE49-F238E27FC236}">
                  <a16:creationId xmlns:a16="http://schemas.microsoft.com/office/drawing/2014/main" id="{FA7C887F-44C7-7DFF-79C6-30DE01558896}"/>
                </a:ext>
              </a:extLst>
            </p:cNvPr>
            <p:cNvPicPr/>
            <p:nvPr/>
          </p:nvPicPr>
          <p:blipFill>
            <a:blip r:embed="rId8" cstate="print"/>
            <a:stretch>
              <a:fillRect/>
            </a:stretch>
          </p:blipFill>
          <p:spPr>
            <a:xfrm>
              <a:off x="7275479" y="4905923"/>
              <a:ext cx="228498" cy="103454"/>
            </a:xfrm>
            <a:prstGeom prst="rect">
              <a:avLst/>
            </a:prstGeom>
          </p:spPr>
        </p:pic>
        <p:pic>
          <p:nvPicPr>
            <p:cNvPr id="21" name="object 18">
              <a:extLst>
                <a:ext uri="{FF2B5EF4-FFF2-40B4-BE49-F238E27FC236}">
                  <a16:creationId xmlns:a16="http://schemas.microsoft.com/office/drawing/2014/main" id="{7547467B-0A0B-ECEB-55D8-F2105A81C7CB}"/>
                </a:ext>
              </a:extLst>
            </p:cNvPr>
            <p:cNvPicPr/>
            <p:nvPr/>
          </p:nvPicPr>
          <p:blipFill>
            <a:blip r:embed="rId9" cstate="print"/>
            <a:stretch>
              <a:fillRect/>
            </a:stretch>
          </p:blipFill>
          <p:spPr>
            <a:xfrm>
              <a:off x="7327346" y="4811343"/>
              <a:ext cx="122169" cy="69151"/>
            </a:xfrm>
            <a:prstGeom prst="rect">
              <a:avLst/>
            </a:prstGeom>
          </p:spPr>
        </p:pic>
        <p:pic>
          <p:nvPicPr>
            <p:cNvPr id="22" name="object 19">
              <a:extLst>
                <a:ext uri="{FF2B5EF4-FFF2-40B4-BE49-F238E27FC236}">
                  <a16:creationId xmlns:a16="http://schemas.microsoft.com/office/drawing/2014/main" id="{3ED6C2DB-8590-625F-3672-AC2CFBEBA80D}"/>
                </a:ext>
              </a:extLst>
            </p:cNvPr>
            <p:cNvPicPr/>
            <p:nvPr/>
          </p:nvPicPr>
          <p:blipFill>
            <a:blip r:embed="rId10" cstate="print"/>
            <a:stretch>
              <a:fillRect/>
            </a:stretch>
          </p:blipFill>
          <p:spPr>
            <a:xfrm>
              <a:off x="7272332" y="4626417"/>
              <a:ext cx="97804" cy="131089"/>
            </a:xfrm>
            <a:prstGeom prst="rect">
              <a:avLst/>
            </a:prstGeom>
          </p:spPr>
        </p:pic>
        <p:sp>
          <p:nvSpPr>
            <p:cNvPr id="23" name="object 20">
              <a:extLst>
                <a:ext uri="{FF2B5EF4-FFF2-40B4-BE49-F238E27FC236}">
                  <a16:creationId xmlns:a16="http://schemas.microsoft.com/office/drawing/2014/main" id="{068E1C74-F4FE-3AB7-97E2-B89F9A4EFA7A}"/>
                </a:ext>
              </a:extLst>
            </p:cNvPr>
            <p:cNvSpPr/>
            <p:nvPr/>
          </p:nvSpPr>
          <p:spPr>
            <a:xfrm>
              <a:off x="7295920" y="4430581"/>
              <a:ext cx="175895" cy="256540"/>
            </a:xfrm>
            <a:custGeom>
              <a:avLst/>
              <a:gdLst/>
              <a:ahLst/>
              <a:cxnLst/>
              <a:rect l="l" t="t" r="r" b="b"/>
              <a:pathLst>
                <a:path w="175895" h="256539">
                  <a:moveTo>
                    <a:pt x="86020" y="0"/>
                  </a:moveTo>
                  <a:lnTo>
                    <a:pt x="89141" y="13895"/>
                  </a:lnTo>
                  <a:lnTo>
                    <a:pt x="87349" y="28119"/>
                  </a:lnTo>
                  <a:lnTo>
                    <a:pt x="80253" y="42878"/>
                  </a:lnTo>
                  <a:lnTo>
                    <a:pt x="67465" y="58381"/>
                  </a:lnTo>
                  <a:lnTo>
                    <a:pt x="23929" y="98348"/>
                  </a:lnTo>
                  <a:lnTo>
                    <a:pt x="6921" y="119597"/>
                  </a:lnTo>
                  <a:lnTo>
                    <a:pt x="0" y="142043"/>
                  </a:lnTo>
                  <a:lnTo>
                    <a:pt x="4999" y="166146"/>
                  </a:lnTo>
                  <a:lnTo>
                    <a:pt x="23752" y="192366"/>
                  </a:lnTo>
                  <a:lnTo>
                    <a:pt x="84483" y="256489"/>
                  </a:lnTo>
                  <a:lnTo>
                    <a:pt x="85584" y="247713"/>
                  </a:lnTo>
                  <a:lnTo>
                    <a:pt x="89842" y="238898"/>
                  </a:lnTo>
                  <a:lnTo>
                    <a:pt x="96377" y="230337"/>
                  </a:lnTo>
                  <a:lnTo>
                    <a:pt x="104308" y="222326"/>
                  </a:lnTo>
                  <a:lnTo>
                    <a:pt x="130889" y="197916"/>
                  </a:lnTo>
                  <a:lnTo>
                    <a:pt x="159481" y="167294"/>
                  </a:lnTo>
                  <a:lnTo>
                    <a:pt x="175286" y="136402"/>
                  </a:lnTo>
                  <a:lnTo>
                    <a:pt x="174250" y="104289"/>
                  </a:lnTo>
                  <a:lnTo>
                    <a:pt x="152314" y="70002"/>
                  </a:lnTo>
                  <a:lnTo>
                    <a:pt x="86020" y="0"/>
                  </a:lnTo>
                  <a:close/>
                </a:path>
              </a:pathLst>
            </a:custGeom>
            <a:solidFill>
              <a:srgbClr val="3C3C3B"/>
            </a:solidFill>
          </p:spPr>
          <p:txBody>
            <a:bodyPr wrap="square" lIns="0" tIns="0" rIns="0" bIns="0" rtlCol="0"/>
            <a:lstStyle/>
            <a:p>
              <a:endParaRPr/>
            </a:p>
          </p:txBody>
        </p:sp>
        <p:pic>
          <p:nvPicPr>
            <p:cNvPr id="24" name="object 21">
              <a:extLst>
                <a:ext uri="{FF2B5EF4-FFF2-40B4-BE49-F238E27FC236}">
                  <a16:creationId xmlns:a16="http://schemas.microsoft.com/office/drawing/2014/main" id="{01BDED89-06E8-F820-EA0A-8039286975D3}"/>
                </a:ext>
              </a:extLst>
            </p:cNvPr>
            <p:cNvPicPr/>
            <p:nvPr/>
          </p:nvPicPr>
          <p:blipFill>
            <a:blip r:embed="rId11" cstate="print"/>
            <a:stretch>
              <a:fillRect/>
            </a:stretch>
          </p:blipFill>
          <p:spPr>
            <a:xfrm>
              <a:off x="7365903" y="4595766"/>
              <a:ext cx="142043" cy="190562"/>
            </a:xfrm>
            <a:prstGeom prst="rect">
              <a:avLst/>
            </a:prstGeom>
          </p:spPr>
        </p:pic>
      </p:grpSp>
      <p:sp>
        <p:nvSpPr>
          <p:cNvPr id="25" name="object 22">
            <a:extLst>
              <a:ext uri="{FF2B5EF4-FFF2-40B4-BE49-F238E27FC236}">
                <a16:creationId xmlns:a16="http://schemas.microsoft.com/office/drawing/2014/main" id="{837F05C0-FA21-E6A0-62A2-BBF993C4AFDF}"/>
              </a:ext>
            </a:extLst>
          </p:cNvPr>
          <p:cNvSpPr txBox="1"/>
          <p:nvPr userDrawn="1"/>
        </p:nvSpPr>
        <p:spPr>
          <a:xfrm>
            <a:off x="527300" y="4668927"/>
            <a:ext cx="3130300" cy="139141"/>
          </a:xfrm>
          <a:prstGeom prst="rect">
            <a:avLst/>
          </a:prstGeom>
        </p:spPr>
        <p:txBody>
          <a:bodyPr vert="horz" wrap="square" lIns="0" tIns="15875" rIns="0" bIns="0" rtlCol="0">
            <a:spAutoFit/>
          </a:bodyPr>
          <a:lstStyle/>
          <a:p>
            <a:pPr marL="12700">
              <a:lnSpc>
                <a:spcPct val="100000"/>
              </a:lnSpc>
              <a:spcBef>
                <a:spcPts val="125"/>
              </a:spcBef>
            </a:pPr>
            <a:r>
              <a:rPr sz="800" b="1" dirty="0">
                <a:solidFill>
                  <a:srgbClr val="E52326"/>
                </a:solidFill>
                <a:latin typeface="Calibri"/>
                <a:cs typeface="Calibri"/>
              </a:rPr>
              <a:t>GODE</a:t>
            </a:r>
            <a:r>
              <a:rPr sz="800" b="1" spc="75" dirty="0">
                <a:solidFill>
                  <a:srgbClr val="E52326"/>
                </a:solidFill>
                <a:latin typeface="Calibri"/>
                <a:cs typeface="Calibri"/>
              </a:rPr>
              <a:t> </a:t>
            </a:r>
            <a:r>
              <a:rPr sz="800" b="1" dirty="0">
                <a:solidFill>
                  <a:srgbClr val="E52326"/>
                </a:solidFill>
                <a:latin typeface="Calibri"/>
                <a:cs typeface="Calibri"/>
              </a:rPr>
              <a:t>IDRÆTSMILJØER</a:t>
            </a:r>
            <a:r>
              <a:rPr sz="800" b="1" spc="80" dirty="0">
                <a:solidFill>
                  <a:srgbClr val="E52326"/>
                </a:solidFill>
                <a:latin typeface="Calibri"/>
                <a:cs typeface="Calibri"/>
              </a:rPr>
              <a:t> </a:t>
            </a:r>
            <a:r>
              <a:rPr sz="800" b="1" dirty="0">
                <a:solidFill>
                  <a:srgbClr val="E52326"/>
                </a:solidFill>
                <a:latin typeface="Calibri"/>
                <a:cs typeface="Calibri"/>
              </a:rPr>
              <a:t>FOR</a:t>
            </a:r>
            <a:r>
              <a:rPr sz="800" b="1" spc="80" dirty="0">
                <a:solidFill>
                  <a:srgbClr val="E52326"/>
                </a:solidFill>
                <a:latin typeface="Calibri"/>
                <a:cs typeface="Calibri"/>
              </a:rPr>
              <a:t> </a:t>
            </a:r>
            <a:r>
              <a:rPr sz="800" b="1" spc="-10" dirty="0">
                <a:solidFill>
                  <a:srgbClr val="E52326"/>
                </a:solidFill>
                <a:latin typeface="Calibri"/>
                <a:cs typeface="Calibri"/>
              </a:rPr>
              <a:t>DRENGE</a:t>
            </a:r>
            <a:endParaRPr sz="800" dirty="0">
              <a:solidFill>
                <a:srgbClr val="E52326"/>
              </a:solidFill>
              <a:latin typeface="Calibri"/>
              <a:cs typeface="Calibri"/>
            </a:endParaRPr>
          </a:p>
        </p:txBody>
      </p:sp>
      <p:sp>
        <p:nvSpPr>
          <p:cNvPr id="26" name="Pladsholder til tekst 23">
            <a:extLst>
              <a:ext uri="{FF2B5EF4-FFF2-40B4-BE49-F238E27FC236}">
                <a16:creationId xmlns:a16="http://schemas.microsoft.com/office/drawing/2014/main" id="{FE2DA075-B532-0806-0409-6D6428B4AD61}"/>
              </a:ext>
            </a:extLst>
          </p:cNvPr>
          <p:cNvSpPr>
            <a:spLocks noGrp="1"/>
          </p:cNvSpPr>
          <p:nvPr>
            <p:ph type="body" idx="10"/>
          </p:nvPr>
        </p:nvSpPr>
        <p:spPr>
          <a:xfrm>
            <a:off x="527299" y="1463414"/>
            <a:ext cx="8090589" cy="2553272"/>
          </a:xfrm>
        </p:spPr>
        <p:txBody>
          <a:bodyPr/>
          <a:lstStyle>
            <a:lvl1pPr>
              <a:defRPr sz="1600"/>
            </a:lvl1pPr>
          </a:lstStyle>
          <a:p>
            <a:pPr lvl="0"/>
            <a:r>
              <a:rPr lang="da-DK"/>
              <a:t>Klik for at redigere teksttypografierne i masteren</a:t>
            </a:r>
          </a:p>
        </p:txBody>
      </p:sp>
      <p:sp>
        <p:nvSpPr>
          <p:cNvPr id="2" name="Holder 2"/>
          <p:cNvSpPr>
            <a:spLocks noGrp="1"/>
          </p:cNvSpPr>
          <p:nvPr>
            <p:ph type="title"/>
          </p:nvPr>
        </p:nvSpPr>
        <p:spPr>
          <a:xfrm>
            <a:off x="527393" y="338777"/>
            <a:ext cx="8090496" cy="492443"/>
          </a:xfrm>
        </p:spPr>
        <p:txBody>
          <a:bodyPr lIns="0" tIns="0" rIns="0" bIns="0"/>
          <a:lstStyle>
            <a:lvl1pPr>
              <a:defRPr sz="3200" b="1" i="0">
                <a:solidFill>
                  <a:schemeClr val="bg1"/>
                </a:solidFill>
                <a:latin typeface="Calibri"/>
                <a:cs typeface="Calibri"/>
              </a:defRPr>
            </a:lvl1pPr>
          </a:lstStyle>
          <a:p>
            <a:r>
              <a:rPr lang="da-DK"/>
              <a:t>Klik for at redigere titeltypografien i masteren</a:t>
            </a:r>
            <a:endParaRPr dirty="0"/>
          </a:p>
        </p:txBody>
      </p:sp>
    </p:spTree>
    <p:extLst>
      <p:ext uri="{BB962C8B-B14F-4D97-AF65-F5344CB8AC3E}">
        <p14:creationId xmlns:p14="http://schemas.microsoft.com/office/powerpoint/2010/main" val="5037789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02_Rød">
    <p:spTree>
      <p:nvGrpSpPr>
        <p:cNvPr id="1" name=""/>
        <p:cNvGrpSpPr/>
        <p:nvPr/>
      </p:nvGrpSpPr>
      <p:grpSpPr>
        <a:xfrm>
          <a:off x="0" y="0"/>
          <a:ext cx="0" cy="0"/>
          <a:chOff x="0" y="0"/>
          <a:chExt cx="0" cy="0"/>
        </a:xfrm>
      </p:grpSpPr>
      <p:pic>
        <p:nvPicPr>
          <p:cNvPr id="5" name="object 2">
            <a:extLst>
              <a:ext uri="{FF2B5EF4-FFF2-40B4-BE49-F238E27FC236}">
                <a16:creationId xmlns:a16="http://schemas.microsoft.com/office/drawing/2014/main" id="{270E5091-D873-4055-BC07-220094E9048B}"/>
              </a:ext>
            </a:extLst>
          </p:cNvPr>
          <p:cNvPicPr/>
          <p:nvPr userDrawn="1"/>
        </p:nvPicPr>
        <p:blipFill>
          <a:blip r:embed="rId2">
            <a:extLst>
              <a:ext uri="{28A0092B-C50C-407E-A947-70E740481C1C}">
                <a14:useLocalDpi xmlns:a14="http://schemas.microsoft.com/office/drawing/2010/main" val="0"/>
              </a:ext>
            </a:extLst>
          </a:blip>
          <a:srcRect/>
          <a:stretch/>
        </p:blipFill>
        <p:spPr>
          <a:xfrm>
            <a:off x="0" y="6350"/>
            <a:ext cx="9144000" cy="5143500"/>
          </a:xfrm>
          <a:prstGeom prst="rect">
            <a:avLst/>
          </a:prstGeom>
        </p:spPr>
      </p:pic>
      <p:sp>
        <p:nvSpPr>
          <p:cNvPr id="26" name="Pladsholder til tekst 23">
            <a:extLst>
              <a:ext uri="{FF2B5EF4-FFF2-40B4-BE49-F238E27FC236}">
                <a16:creationId xmlns:a16="http://schemas.microsoft.com/office/drawing/2014/main" id="{FE2DA075-B532-0806-0409-6D6428B4AD61}"/>
              </a:ext>
            </a:extLst>
          </p:cNvPr>
          <p:cNvSpPr>
            <a:spLocks noGrp="1"/>
          </p:cNvSpPr>
          <p:nvPr>
            <p:ph type="body" idx="10"/>
          </p:nvPr>
        </p:nvSpPr>
        <p:spPr>
          <a:xfrm>
            <a:off x="527299" y="1463414"/>
            <a:ext cx="8090589" cy="369332"/>
          </a:xfrm>
        </p:spPr>
        <p:txBody>
          <a:bodyPr/>
          <a:lstStyle>
            <a:lvl1pPr algn="ctr">
              <a:defRPr sz="2400" b="1">
                <a:solidFill>
                  <a:schemeClr val="bg1"/>
                </a:solidFill>
              </a:defRPr>
            </a:lvl1pPr>
          </a:lstStyle>
          <a:p>
            <a:pPr lvl="0"/>
            <a:r>
              <a:rPr lang="da-DK"/>
              <a:t>Klik for at redigere teksttypografierne i masteren</a:t>
            </a:r>
          </a:p>
        </p:txBody>
      </p:sp>
      <p:sp>
        <p:nvSpPr>
          <p:cNvPr id="2" name="Holder 2"/>
          <p:cNvSpPr>
            <a:spLocks noGrp="1"/>
          </p:cNvSpPr>
          <p:nvPr>
            <p:ph type="title"/>
          </p:nvPr>
        </p:nvSpPr>
        <p:spPr>
          <a:xfrm>
            <a:off x="527393" y="338777"/>
            <a:ext cx="8090496" cy="492443"/>
          </a:xfrm>
        </p:spPr>
        <p:txBody>
          <a:bodyPr lIns="0" tIns="0" rIns="0" bIns="0"/>
          <a:lstStyle>
            <a:lvl1pPr algn="ctr">
              <a:defRPr sz="3200" b="1" i="0">
                <a:solidFill>
                  <a:schemeClr val="bg1"/>
                </a:solidFill>
                <a:latin typeface="Calibri"/>
                <a:cs typeface="Calibri"/>
              </a:defRPr>
            </a:lvl1pPr>
          </a:lstStyle>
          <a:p>
            <a:r>
              <a:rPr lang="da-DK"/>
              <a:t>Klik for at redigere titeltypografien i masteren</a:t>
            </a:r>
            <a:endParaRPr dirty="0"/>
          </a:p>
        </p:txBody>
      </p:sp>
    </p:spTree>
    <p:extLst>
      <p:ext uri="{BB962C8B-B14F-4D97-AF65-F5344CB8AC3E}">
        <p14:creationId xmlns:p14="http://schemas.microsoft.com/office/powerpoint/2010/main" val="42681636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dhold03_Rød">
    <p:spTree>
      <p:nvGrpSpPr>
        <p:cNvPr id="1" name=""/>
        <p:cNvGrpSpPr/>
        <p:nvPr/>
      </p:nvGrpSpPr>
      <p:grpSpPr>
        <a:xfrm>
          <a:off x="0" y="0"/>
          <a:ext cx="0" cy="0"/>
          <a:chOff x="0" y="0"/>
          <a:chExt cx="0" cy="0"/>
        </a:xfrm>
      </p:grpSpPr>
      <p:pic>
        <p:nvPicPr>
          <p:cNvPr id="12" name="Billede 11">
            <a:extLst>
              <a:ext uri="{FF2B5EF4-FFF2-40B4-BE49-F238E27FC236}">
                <a16:creationId xmlns:a16="http://schemas.microsoft.com/office/drawing/2014/main" id="{D5777670-4B81-A804-B2D0-024F73FB2CE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6714"/>
            <a:ext cx="9144000" cy="5143500"/>
          </a:xfrm>
          <a:prstGeom prst="rect">
            <a:avLst/>
          </a:prstGeom>
        </p:spPr>
      </p:pic>
      <p:sp>
        <p:nvSpPr>
          <p:cNvPr id="26" name="Pladsholder til tekst 23">
            <a:extLst>
              <a:ext uri="{FF2B5EF4-FFF2-40B4-BE49-F238E27FC236}">
                <a16:creationId xmlns:a16="http://schemas.microsoft.com/office/drawing/2014/main" id="{FE2DA075-B532-0806-0409-6D6428B4AD61}"/>
              </a:ext>
            </a:extLst>
          </p:cNvPr>
          <p:cNvSpPr>
            <a:spLocks noGrp="1"/>
          </p:cNvSpPr>
          <p:nvPr>
            <p:ph type="body" idx="10"/>
          </p:nvPr>
        </p:nvSpPr>
        <p:spPr>
          <a:xfrm>
            <a:off x="1129107" y="1662343"/>
            <a:ext cx="7260094" cy="246221"/>
          </a:xfrm>
        </p:spPr>
        <p:txBody>
          <a:bodyPr/>
          <a:lstStyle>
            <a:lvl1pPr algn="l">
              <a:defRPr sz="1600" b="0">
                <a:solidFill>
                  <a:srgbClr val="E52326"/>
                </a:solidFill>
              </a:defRPr>
            </a:lvl1pPr>
          </a:lstStyle>
          <a:p>
            <a:pPr lvl="0"/>
            <a:r>
              <a:rPr lang="da-DK"/>
              <a:t>Klik for at redigere teksttypografierne i masteren</a:t>
            </a:r>
          </a:p>
        </p:txBody>
      </p:sp>
      <p:sp>
        <p:nvSpPr>
          <p:cNvPr id="2" name="Holder 2"/>
          <p:cNvSpPr>
            <a:spLocks noGrp="1"/>
          </p:cNvSpPr>
          <p:nvPr>
            <p:ph type="title"/>
          </p:nvPr>
        </p:nvSpPr>
        <p:spPr>
          <a:xfrm>
            <a:off x="1129106" y="822325"/>
            <a:ext cx="7260095" cy="492443"/>
          </a:xfrm>
        </p:spPr>
        <p:txBody>
          <a:bodyPr lIns="0" tIns="0" rIns="0" bIns="0"/>
          <a:lstStyle>
            <a:lvl1pPr algn="l">
              <a:defRPr sz="3200" b="1" i="0">
                <a:solidFill>
                  <a:srgbClr val="E52326"/>
                </a:solidFill>
                <a:latin typeface="Calibri"/>
                <a:cs typeface="Calibri"/>
              </a:defRPr>
            </a:lvl1pPr>
          </a:lstStyle>
          <a:p>
            <a:r>
              <a:rPr lang="da-DK"/>
              <a:t>Klik for at redigere titeltypografien i masteren</a:t>
            </a:r>
            <a:endParaRPr dirty="0"/>
          </a:p>
        </p:txBody>
      </p:sp>
    </p:spTree>
    <p:extLst>
      <p:ext uri="{BB962C8B-B14F-4D97-AF65-F5344CB8AC3E}">
        <p14:creationId xmlns:p14="http://schemas.microsoft.com/office/powerpoint/2010/main" val="5297583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om">
    <p:spTree>
      <p:nvGrpSpPr>
        <p:cNvPr id="1" name=""/>
        <p:cNvGrpSpPr/>
        <p:nvPr/>
      </p:nvGrpSpPr>
      <p:grpSpPr>
        <a:xfrm>
          <a:off x="0" y="0"/>
          <a:ext cx="0" cy="0"/>
          <a:chOff x="0" y="0"/>
          <a:chExt cx="0" cy="0"/>
        </a:xfrm>
      </p:grpSpPr>
      <p:sp>
        <p:nvSpPr>
          <p:cNvPr id="2" name="Holder 2"/>
          <p:cNvSpPr>
            <a:spLocks noGrp="1"/>
          </p:cNvSpPr>
          <p:nvPr>
            <p:ph type="ftr" sz="quarter" idx="5"/>
          </p:nvPr>
        </p:nvSpPr>
        <p:spPr>
          <a:xfrm>
            <a:off x="3108960" y="4789360"/>
            <a:ext cx="2926080" cy="257492"/>
          </a:xfrm>
          <a:prstGeom prst="rect">
            <a:avLst/>
          </a:prstGeom>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Forside02_Grøn">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B5369003-BDEB-24D8-EA8D-195C6B88E1A9}"/>
              </a:ext>
            </a:extLst>
          </p:cNvPr>
          <p:cNvPicPr/>
          <p:nvPr userDrawn="1"/>
        </p:nvPicPr>
        <p:blipFill>
          <a:blip r:embed="rId2" cstate="print"/>
          <a:stretch>
            <a:fillRect/>
          </a:stretch>
        </p:blipFill>
        <p:spPr>
          <a:xfrm>
            <a:off x="0" y="5080"/>
            <a:ext cx="9144000" cy="5144401"/>
          </a:xfrm>
          <a:prstGeom prst="rect">
            <a:avLst/>
          </a:prstGeom>
        </p:spPr>
      </p:pic>
      <p:grpSp>
        <p:nvGrpSpPr>
          <p:cNvPr id="22" name="Gruppe 21">
            <a:extLst>
              <a:ext uri="{FF2B5EF4-FFF2-40B4-BE49-F238E27FC236}">
                <a16:creationId xmlns:a16="http://schemas.microsoft.com/office/drawing/2014/main" id="{29B5BF56-24E7-49EB-91AB-D803F0A33642}"/>
              </a:ext>
            </a:extLst>
          </p:cNvPr>
          <p:cNvGrpSpPr/>
          <p:nvPr userDrawn="1"/>
        </p:nvGrpSpPr>
        <p:grpSpPr>
          <a:xfrm>
            <a:off x="7410940" y="4098925"/>
            <a:ext cx="249750" cy="613517"/>
            <a:chOff x="7254034" y="548591"/>
            <a:chExt cx="249750" cy="613517"/>
          </a:xfrm>
        </p:grpSpPr>
        <p:pic>
          <p:nvPicPr>
            <p:cNvPr id="23" name="object 4">
              <a:extLst>
                <a:ext uri="{FF2B5EF4-FFF2-40B4-BE49-F238E27FC236}">
                  <a16:creationId xmlns:a16="http://schemas.microsoft.com/office/drawing/2014/main" id="{62BFA800-85E6-52C6-6A91-0FA12DC2C9E7}"/>
                </a:ext>
              </a:extLst>
            </p:cNvPr>
            <p:cNvPicPr/>
            <p:nvPr/>
          </p:nvPicPr>
          <p:blipFill>
            <a:blip r:embed="rId3" cstate="print"/>
            <a:stretch>
              <a:fillRect/>
            </a:stretch>
          </p:blipFill>
          <p:spPr>
            <a:xfrm>
              <a:off x="7257366" y="1052444"/>
              <a:ext cx="242214" cy="109664"/>
            </a:xfrm>
            <a:prstGeom prst="rect">
              <a:avLst/>
            </a:prstGeom>
          </p:spPr>
        </p:pic>
        <p:pic>
          <p:nvPicPr>
            <p:cNvPr id="24" name="object 5">
              <a:extLst>
                <a:ext uri="{FF2B5EF4-FFF2-40B4-BE49-F238E27FC236}">
                  <a16:creationId xmlns:a16="http://schemas.microsoft.com/office/drawing/2014/main" id="{A9068F79-FBC6-2440-0319-A936093C462C}"/>
                </a:ext>
              </a:extLst>
            </p:cNvPr>
            <p:cNvPicPr/>
            <p:nvPr/>
          </p:nvPicPr>
          <p:blipFill>
            <a:blip r:embed="rId4" cstate="print"/>
            <a:stretch>
              <a:fillRect/>
            </a:stretch>
          </p:blipFill>
          <p:spPr>
            <a:xfrm>
              <a:off x="7312350" y="952193"/>
              <a:ext cx="129494" cy="73291"/>
            </a:xfrm>
            <a:prstGeom prst="rect">
              <a:avLst/>
            </a:prstGeom>
          </p:spPr>
        </p:pic>
        <p:pic>
          <p:nvPicPr>
            <p:cNvPr id="25" name="object 6">
              <a:extLst>
                <a:ext uri="{FF2B5EF4-FFF2-40B4-BE49-F238E27FC236}">
                  <a16:creationId xmlns:a16="http://schemas.microsoft.com/office/drawing/2014/main" id="{3B9278B7-685E-5132-F75D-A131B0E3BC6D}"/>
                </a:ext>
              </a:extLst>
            </p:cNvPr>
            <p:cNvPicPr/>
            <p:nvPr/>
          </p:nvPicPr>
          <p:blipFill>
            <a:blip r:embed="rId5" cstate="print"/>
            <a:stretch>
              <a:fillRect/>
            </a:stretch>
          </p:blipFill>
          <p:spPr>
            <a:xfrm>
              <a:off x="7254034" y="756159"/>
              <a:ext cx="103669" cy="138963"/>
            </a:xfrm>
            <a:prstGeom prst="rect">
              <a:avLst/>
            </a:prstGeom>
          </p:spPr>
        </p:pic>
        <p:sp>
          <p:nvSpPr>
            <p:cNvPr id="26" name="object 7">
              <a:extLst>
                <a:ext uri="{FF2B5EF4-FFF2-40B4-BE49-F238E27FC236}">
                  <a16:creationId xmlns:a16="http://schemas.microsoft.com/office/drawing/2014/main" id="{46A1D224-AD7F-52BC-4967-73CF2FE0BFB5}"/>
                </a:ext>
              </a:extLst>
            </p:cNvPr>
            <p:cNvSpPr/>
            <p:nvPr/>
          </p:nvSpPr>
          <p:spPr>
            <a:xfrm>
              <a:off x="7279028" y="548591"/>
              <a:ext cx="186055" cy="272415"/>
            </a:xfrm>
            <a:custGeom>
              <a:avLst/>
              <a:gdLst/>
              <a:ahLst/>
              <a:cxnLst/>
              <a:rect l="l" t="t" r="r" b="b"/>
              <a:pathLst>
                <a:path w="186054" h="272415">
                  <a:moveTo>
                    <a:pt x="91186" y="0"/>
                  </a:moveTo>
                  <a:lnTo>
                    <a:pt x="94496" y="14723"/>
                  </a:lnTo>
                  <a:lnTo>
                    <a:pt x="92594" y="29798"/>
                  </a:lnTo>
                  <a:lnTo>
                    <a:pt x="85069" y="45443"/>
                  </a:lnTo>
                  <a:lnTo>
                    <a:pt x="71513" y="61874"/>
                  </a:lnTo>
                  <a:lnTo>
                    <a:pt x="25374" y="104241"/>
                  </a:lnTo>
                  <a:lnTo>
                    <a:pt x="7339" y="126765"/>
                  </a:lnTo>
                  <a:lnTo>
                    <a:pt x="0" y="150560"/>
                  </a:lnTo>
                  <a:lnTo>
                    <a:pt x="5300" y="176109"/>
                  </a:lnTo>
                  <a:lnTo>
                    <a:pt x="25184" y="203898"/>
                  </a:lnTo>
                  <a:lnTo>
                    <a:pt x="89560" y="271868"/>
                  </a:lnTo>
                  <a:lnTo>
                    <a:pt x="90726" y="262569"/>
                  </a:lnTo>
                  <a:lnTo>
                    <a:pt x="95240" y="253226"/>
                  </a:lnTo>
                  <a:lnTo>
                    <a:pt x="102169" y="244152"/>
                  </a:lnTo>
                  <a:lnTo>
                    <a:pt x="110578" y="235661"/>
                  </a:lnTo>
                  <a:lnTo>
                    <a:pt x="138747" y="209791"/>
                  </a:lnTo>
                  <a:lnTo>
                    <a:pt x="169056" y="177325"/>
                  </a:lnTo>
                  <a:lnTo>
                    <a:pt x="185812" y="144578"/>
                  </a:lnTo>
                  <a:lnTo>
                    <a:pt x="184715" y="110537"/>
                  </a:lnTo>
                  <a:lnTo>
                    <a:pt x="161467" y="74193"/>
                  </a:lnTo>
                  <a:lnTo>
                    <a:pt x="91186" y="0"/>
                  </a:lnTo>
                  <a:close/>
                </a:path>
              </a:pathLst>
            </a:custGeom>
            <a:solidFill>
              <a:srgbClr val="FFFFFF"/>
            </a:solidFill>
          </p:spPr>
          <p:txBody>
            <a:bodyPr wrap="square" lIns="0" tIns="0" rIns="0" bIns="0" rtlCol="0"/>
            <a:lstStyle/>
            <a:p>
              <a:endParaRPr/>
            </a:p>
          </p:txBody>
        </p:sp>
        <p:pic>
          <p:nvPicPr>
            <p:cNvPr id="27" name="object 8">
              <a:extLst>
                <a:ext uri="{FF2B5EF4-FFF2-40B4-BE49-F238E27FC236}">
                  <a16:creationId xmlns:a16="http://schemas.microsoft.com/office/drawing/2014/main" id="{615F8641-3ABE-ED29-95B9-965B892B0B5C}"/>
                </a:ext>
              </a:extLst>
            </p:cNvPr>
            <p:cNvPicPr/>
            <p:nvPr/>
          </p:nvPicPr>
          <p:blipFill>
            <a:blip r:embed="rId6" cstate="print"/>
            <a:stretch>
              <a:fillRect/>
            </a:stretch>
          </p:blipFill>
          <p:spPr>
            <a:xfrm>
              <a:off x="7353218" y="723678"/>
              <a:ext cx="150566" cy="201985"/>
            </a:xfrm>
            <a:prstGeom prst="rect">
              <a:avLst/>
            </a:prstGeom>
          </p:spPr>
        </p:pic>
      </p:grpSp>
      <p:grpSp>
        <p:nvGrpSpPr>
          <p:cNvPr id="28" name="Gruppe 27">
            <a:extLst>
              <a:ext uri="{FF2B5EF4-FFF2-40B4-BE49-F238E27FC236}">
                <a16:creationId xmlns:a16="http://schemas.microsoft.com/office/drawing/2014/main" id="{00868CB6-D953-CE62-A99F-8805917464A2}"/>
              </a:ext>
            </a:extLst>
          </p:cNvPr>
          <p:cNvGrpSpPr/>
          <p:nvPr userDrawn="1"/>
        </p:nvGrpSpPr>
        <p:grpSpPr>
          <a:xfrm>
            <a:off x="8116033" y="4260583"/>
            <a:ext cx="627032" cy="352362"/>
            <a:chOff x="7959127" y="679183"/>
            <a:chExt cx="627032" cy="352362"/>
          </a:xfrm>
        </p:grpSpPr>
        <p:sp>
          <p:nvSpPr>
            <p:cNvPr id="29" name="object 9">
              <a:extLst>
                <a:ext uri="{FF2B5EF4-FFF2-40B4-BE49-F238E27FC236}">
                  <a16:creationId xmlns:a16="http://schemas.microsoft.com/office/drawing/2014/main" id="{69006832-6B7A-1557-17E5-687B279DBA80}"/>
                </a:ext>
              </a:extLst>
            </p:cNvPr>
            <p:cNvSpPr/>
            <p:nvPr/>
          </p:nvSpPr>
          <p:spPr>
            <a:xfrm>
              <a:off x="8017065" y="796633"/>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79998"/>
              </a:srgbClr>
            </a:solidFill>
          </p:spPr>
          <p:txBody>
            <a:bodyPr wrap="square" lIns="0" tIns="0" rIns="0" bIns="0" rtlCol="0"/>
            <a:lstStyle/>
            <a:p>
              <a:endParaRPr/>
            </a:p>
          </p:txBody>
        </p:sp>
        <p:sp>
          <p:nvSpPr>
            <p:cNvPr id="30" name="object 10">
              <a:extLst>
                <a:ext uri="{FF2B5EF4-FFF2-40B4-BE49-F238E27FC236}">
                  <a16:creationId xmlns:a16="http://schemas.microsoft.com/office/drawing/2014/main" id="{502A4E1B-7BB0-3A29-0E01-DE473777DC2A}"/>
                </a:ext>
              </a:extLst>
            </p:cNvPr>
            <p:cNvSpPr/>
            <p:nvPr/>
          </p:nvSpPr>
          <p:spPr>
            <a:xfrm>
              <a:off x="7959127" y="914070"/>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89999"/>
              </a:srgbClr>
            </a:solidFill>
          </p:spPr>
          <p:txBody>
            <a:bodyPr wrap="square" lIns="0" tIns="0" rIns="0" bIns="0" rtlCol="0"/>
            <a:lstStyle/>
            <a:p>
              <a:endParaRPr/>
            </a:p>
          </p:txBody>
        </p:sp>
        <p:sp>
          <p:nvSpPr>
            <p:cNvPr id="31" name="object 11">
              <a:extLst>
                <a:ext uri="{FF2B5EF4-FFF2-40B4-BE49-F238E27FC236}">
                  <a16:creationId xmlns:a16="http://schemas.microsoft.com/office/drawing/2014/main" id="{0B5CC039-B758-AA2F-1F9C-A8F4F19A2033}"/>
                </a:ext>
              </a:extLst>
            </p:cNvPr>
            <p:cNvSpPr/>
            <p:nvPr/>
          </p:nvSpPr>
          <p:spPr>
            <a:xfrm>
              <a:off x="7959127" y="679183"/>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59999"/>
              </a:srgbClr>
            </a:solidFill>
          </p:spPr>
          <p:txBody>
            <a:bodyPr wrap="square" lIns="0" tIns="0" rIns="0" bIns="0" rtlCol="0"/>
            <a:lstStyle/>
            <a:p>
              <a:endParaRPr/>
            </a:p>
          </p:txBody>
        </p:sp>
        <p:sp>
          <p:nvSpPr>
            <p:cNvPr id="32" name="object 12">
              <a:extLst>
                <a:ext uri="{FF2B5EF4-FFF2-40B4-BE49-F238E27FC236}">
                  <a16:creationId xmlns:a16="http://schemas.microsoft.com/office/drawing/2014/main" id="{8885EE57-9AD2-FD80-DD78-6925698824A3}"/>
                </a:ext>
              </a:extLst>
            </p:cNvPr>
            <p:cNvSpPr/>
            <p:nvPr/>
          </p:nvSpPr>
          <p:spPr>
            <a:xfrm>
              <a:off x="8193094" y="796628"/>
              <a:ext cx="393065" cy="117475"/>
            </a:xfrm>
            <a:custGeom>
              <a:avLst/>
              <a:gdLst/>
              <a:ahLst/>
              <a:cxnLst/>
              <a:rect l="l" t="t" r="r" b="b"/>
              <a:pathLst>
                <a:path w="393065" h="117475">
                  <a:moveTo>
                    <a:pt x="338061" y="2057"/>
                  </a:moveTo>
                  <a:lnTo>
                    <a:pt x="294081" y="2057"/>
                  </a:lnTo>
                  <a:lnTo>
                    <a:pt x="294081" y="115379"/>
                  </a:lnTo>
                  <a:lnTo>
                    <a:pt x="318020" y="115379"/>
                  </a:lnTo>
                  <a:lnTo>
                    <a:pt x="318020" y="75374"/>
                  </a:lnTo>
                  <a:lnTo>
                    <a:pt x="363146" y="75374"/>
                  </a:lnTo>
                  <a:lnTo>
                    <a:pt x="359702" y="70739"/>
                  </a:lnTo>
                  <a:lnTo>
                    <a:pt x="368231" y="65240"/>
                  </a:lnTo>
                  <a:lnTo>
                    <a:pt x="374713" y="57905"/>
                  </a:lnTo>
                  <a:lnTo>
                    <a:pt x="376079" y="54940"/>
                  </a:lnTo>
                  <a:lnTo>
                    <a:pt x="318020" y="54940"/>
                  </a:lnTo>
                  <a:lnTo>
                    <a:pt x="318020" y="22491"/>
                  </a:lnTo>
                  <a:lnTo>
                    <a:pt x="376326" y="22491"/>
                  </a:lnTo>
                  <a:lnTo>
                    <a:pt x="368412" y="12039"/>
                  </a:lnTo>
                  <a:lnTo>
                    <a:pt x="355056" y="4657"/>
                  </a:lnTo>
                  <a:lnTo>
                    <a:pt x="338061" y="2057"/>
                  </a:lnTo>
                  <a:close/>
                </a:path>
                <a:path w="393065" h="117475">
                  <a:moveTo>
                    <a:pt x="363146" y="75374"/>
                  </a:moveTo>
                  <a:lnTo>
                    <a:pt x="335584" y="75374"/>
                  </a:lnTo>
                  <a:lnTo>
                    <a:pt x="365912" y="115379"/>
                  </a:lnTo>
                  <a:lnTo>
                    <a:pt x="392874" y="115379"/>
                  </a:lnTo>
                  <a:lnTo>
                    <a:pt x="363146" y="75374"/>
                  </a:lnTo>
                  <a:close/>
                </a:path>
                <a:path w="393065" h="117475">
                  <a:moveTo>
                    <a:pt x="376326" y="22491"/>
                  </a:moveTo>
                  <a:lnTo>
                    <a:pt x="349237" y="22491"/>
                  </a:lnTo>
                  <a:lnTo>
                    <a:pt x="355803" y="29184"/>
                  </a:lnTo>
                  <a:lnTo>
                    <a:pt x="355803" y="48412"/>
                  </a:lnTo>
                  <a:lnTo>
                    <a:pt x="349237" y="54940"/>
                  </a:lnTo>
                  <a:lnTo>
                    <a:pt x="376079" y="54940"/>
                  </a:lnTo>
                  <a:lnTo>
                    <a:pt x="378833" y="48961"/>
                  </a:lnTo>
                  <a:lnTo>
                    <a:pt x="380276" y="38633"/>
                  </a:lnTo>
                  <a:lnTo>
                    <a:pt x="377146" y="23574"/>
                  </a:lnTo>
                  <a:lnTo>
                    <a:pt x="376326" y="22491"/>
                  </a:lnTo>
                  <a:close/>
                </a:path>
                <a:path w="393065" h="117475">
                  <a:moveTo>
                    <a:pt x="175056" y="2057"/>
                  </a:moveTo>
                  <a:lnTo>
                    <a:pt x="151117" y="2057"/>
                  </a:lnTo>
                  <a:lnTo>
                    <a:pt x="151117" y="68503"/>
                  </a:lnTo>
                  <a:lnTo>
                    <a:pt x="154861" y="88970"/>
                  </a:lnTo>
                  <a:lnTo>
                    <a:pt x="165239" y="104367"/>
                  </a:lnTo>
                  <a:lnTo>
                    <a:pt x="180971" y="114064"/>
                  </a:lnTo>
                  <a:lnTo>
                    <a:pt x="200774" y="117436"/>
                  </a:lnTo>
                  <a:lnTo>
                    <a:pt x="220509" y="114064"/>
                  </a:lnTo>
                  <a:lnTo>
                    <a:pt x="236253" y="104367"/>
                  </a:lnTo>
                  <a:lnTo>
                    <a:pt x="241934" y="95973"/>
                  </a:lnTo>
                  <a:lnTo>
                    <a:pt x="200774" y="95973"/>
                  </a:lnTo>
                  <a:lnTo>
                    <a:pt x="190621" y="94340"/>
                  </a:lnTo>
                  <a:lnTo>
                    <a:pt x="182462" y="89473"/>
                  </a:lnTo>
                  <a:lnTo>
                    <a:pt x="177030" y="81416"/>
                  </a:lnTo>
                  <a:lnTo>
                    <a:pt x="175056" y="70218"/>
                  </a:lnTo>
                  <a:lnTo>
                    <a:pt x="175056" y="2057"/>
                  </a:lnTo>
                  <a:close/>
                </a:path>
                <a:path w="393065" h="117475">
                  <a:moveTo>
                    <a:pt x="250444" y="2057"/>
                  </a:moveTo>
                  <a:lnTo>
                    <a:pt x="226504" y="2057"/>
                  </a:lnTo>
                  <a:lnTo>
                    <a:pt x="226504" y="70218"/>
                  </a:lnTo>
                  <a:lnTo>
                    <a:pt x="224555" y="81416"/>
                  </a:lnTo>
                  <a:lnTo>
                    <a:pt x="219163" y="89473"/>
                  </a:lnTo>
                  <a:lnTo>
                    <a:pt x="211009" y="94340"/>
                  </a:lnTo>
                  <a:lnTo>
                    <a:pt x="200774" y="95973"/>
                  </a:lnTo>
                  <a:lnTo>
                    <a:pt x="241934" y="95973"/>
                  </a:lnTo>
                  <a:lnTo>
                    <a:pt x="246674" y="88970"/>
                  </a:lnTo>
                  <a:lnTo>
                    <a:pt x="250444" y="68503"/>
                  </a:lnTo>
                  <a:lnTo>
                    <a:pt x="250444" y="2057"/>
                  </a:lnTo>
                  <a:close/>
                </a:path>
                <a:path w="393065" h="117475">
                  <a:moveTo>
                    <a:pt x="62433" y="0"/>
                  </a:moveTo>
                  <a:lnTo>
                    <a:pt x="37938" y="4491"/>
                  </a:lnTo>
                  <a:lnTo>
                    <a:pt x="18114" y="16870"/>
                  </a:lnTo>
                  <a:lnTo>
                    <a:pt x="4842" y="35495"/>
                  </a:lnTo>
                  <a:lnTo>
                    <a:pt x="0" y="58724"/>
                  </a:lnTo>
                  <a:lnTo>
                    <a:pt x="4839" y="81946"/>
                  </a:lnTo>
                  <a:lnTo>
                    <a:pt x="18092" y="100568"/>
                  </a:lnTo>
                  <a:lnTo>
                    <a:pt x="37863" y="112945"/>
                  </a:lnTo>
                  <a:lnTo>
                    <a:pt x="62255" y="117436"/>
                  </a:lnTo>
                  <a:lnTo>
                    <a:pt x="78505" y="115475"/>
                  </a:lnTo>
                  <a:lnTo>
                    <a:pt x="92875" y="109859"/>
                  </a:lnTo>
                  <a:lnTo>
                    <a:pt x="104882" y="100993"/>
                  </a:lnTo>
                  <a:lnTo>
                    <a:pt x="108809" y="95973"/>
                  </a:lnTo>
                  <a:lnTo>
                    <a:pt x="62433" y="95973"/>
                  </a:lnTo>
                  <a:lnTo>
                    <a:pt x="47324" y="93245"/>
                  </a:lnTo>
                  <a:lnTo>
                    <a:pt x="35359" y="85609"/>
                  </a:lnTo>
                  <a:lnTo>
                    <a:pt x="27485" y="73883"/>
                  </a:lnTo>
                  <a:lnTo>
                    <a:pt x="24650" y="58889"/>
                  </a:lnTo>
                  <a:lnTo>
                    <a:pt x="27485" y="43772"/>
                  </a:lnTo>
                  <a:lnTo>
                    <a:pt x="35359" y="31937"/>
                  </a:lnTo>
                  <a:lnTo>
                    <a:pt x="47324" y="24221"/>
                  </a:lnTo>
                  <a:lnTo>
                    <a:pt x="62433" y="21463"/>
                  </a:lnTo>
                  <a:lnTo>
                    <a:pt x="108768" y="21463"/>
                  </a:lnTo>
                  <a:lnTo>
                    <a:pt x="104809" y="16443"/>
                  </a:lnTo>
                  <a:lnTo>
                    <a:pt x="92830" y="7577"/>
                  </a:lnTo>
                  <a:lnTo>
                    <a:pt x="78555" y="1961"/>
                  </a:lnTo>
                  <a:lnTo>
                    <a:pt x="62433" y="0"/>
                  </a:lnTo>
                  <a:close/>
                </a:path>
                <a:path w="393065" h="117475">
                  <a:moveTo>
                    <a:pt x="95961" y="76923"/>
                  </a:moveTo>
                  <a:lnTo>
                    <a:pt x="89497" y="84968"/>
                  </a:lnTo>
                  <a:lnTo>
                    <a:pt x="81788" y="90954"/>
                  </a:lnTo>
                  <a:lnTo>
                    <a:pt x="72783" y="94686"/>
                  </a:lnTo>
                  <a:lnTo>
                    <a:pt x="62433" y="95973"/>
                  </a:lnTo>
                  <a:lnTo>
                    <a:pt x="108809" y="95973"/>
                  </a:lnTo>
                  <a:lnTo>
                    <a:pt x="114046" y="89281"/>
                  </a:lnTo>
                  <a:lnTo>
                    <a:pt x="95961" y="76923"/>
                  </a:lnTo>
                  <a:close/>
                </a:path>
                <a:path w="393065" h="117475">
                  <a:moveTo>
                    <a:pt x="108768" y="21463"/>
                  </a:moveTo>
                  <a:lnTo>
                    <a:pt x="62433" y="21463"/>
                  </a:lnTo>
                  <a:lnTo>
                    <a:pt x="72783" y="22750"/>
                  </a:lnTo>
                  <a:lnTo>
                    <a:pt x="81788" y="26484"/>
                  </a:lnTo>
                  <a:lnTo>
                    <a:pt x="89497" y="32473"/>
                  </a:lnTo>
                  <a:lnTo>
                    <a:pt x="95961" y="40525"/>
                  </a:lnTo>
                  <a:lnTo>
                    <a:pt x="114046" y="28155"/>
                  </a:lnTo>
                  <a:lnTo>
                    <a:pt x="108768" y="21463"/>
                  </a:lnTo>
                  <a:close/>
                </a:path>
              </a:pathLst>
            </a:custGeom>
            <a:solidFill>
              <a:srgbClr val="FFFFFF"/>
            </a:solidFill>
          </p:spPr>
          <p:txBody>
            <a:bodyPr wrap="square" lIns="0" tIns="0" rIns="0" bIns="0" rtlCol="0"/>
            <a:lstStyle/>
            <a:p>
              <a:endParaRPr/>
            </a:p>
          </p:txBody>
        </p:sp>
      </p:grpSp>
      <p:sp>
        <p:nvSpPr>
          <p:cNvPr id="2" name="Holder 2"/>
          <p:cNvSpPr>
            <a:spLocks noGrp="1"/>
          </p:cNvSpPr>
          <p:nvPr>
            <p:ph type="ctrTitle"/>
          </p:nvPr>
        </p:nvSpPr>
        <p:spPr>
          <a:xfrm>
            <a:off x="509300" y="456201"/>
            <a:ext cx="4900900" cy="902433"/>
          </a:xfrm>
          <a:prstGeom prst="rect">
            <a:avLst/>
          </a:prstGeom>
        </p:spPr>
        <p:txBody>
          <a:bodyPr wrap="square" lIns="0" tIns="0" rIns="0" bIns="0">
            <a:spAutoFit/>
          </a:bodyPr>
          <a:lstStyle>
            <a:lvl1pPr>
              <a:defRPr sz="3200" b="1" i="0">
                <a:solidFill>
                  <a:schemeClr val="bg1"/>
                </a:solidFill>
                <a:latin typeface="Calibri"/>
                <a:cs typeface="Calibri"/>
              </a:defRPr>
            </a:lvl1pPr>
          </a:lstStyle>
          <a:p>
            <a:r>
              <a:rPr lang="da-DK"/>
              <a:t>Klik for at redigere titeltypografien i masteren</a:t>
            </a:r>
            <a:endParaRPr dirty="0"/>
          </a:p>
        </p:txBody>
      </p:sp>
      <p:sp>
        <p:nvSpPr>
          <p:cNvPr id="3" name="Holder 3"/>
          <p:cNvSpPr>
            <a:spLocks noGrp="1"/>
          </p:cNvSpPr>
          <p:nvPr>
            <p:ph type="subTitle" idx="4"/>
          </p:nvPr>
        </p:nvSpPr>
        <p:spPr>
          <a:xfrm>
            <a:off x="509300" y="1584677"/>
            <a:ext cx="4900900" cy="246221"/>
          </a:xfrm>
          <a:prstGeom prst="rect">
            <a:avLst/>
          </a:prstGeom>
        </p:spPr>
        <p:txBody>
          <a:bodyPr wrap="square" lIns="0" tIns="0" rIns="0" bIns="0">
            <a:spAutoFit/>
          </a:bodyPr>
          <a:lstStyle>
            <a:lvl1pPr>
              <a:defRPr sz="1600" b="0" i="0">
                <a:solidFill>
                  <a:schemeClr val="bg1"/>
                </a:solidFill>
                <a:latin typeface="Calibri"/>
                <a:cs typeface="Calibri"/>
              </a:defRPr>
            </a:lvl1pPr>
          </a:lstStyle>
          <a:p>
            <a:r>
              <a:rPr lang="da-DK"/>
              <a:t>Klik for at redigere undertiteltypografien i masteren</a:t>
            </a:r>
            <a:endParaRPr dirty="0"/>
          </a:p>
        </p:txBody>
      </p:sp>
      <p:pic>
        <p:nvPicPr>
          <p:cNvPr id="7" name="object 13">
            <a:extLst>
              <a:ext uri="{FF2B5EF4-FFF2-40B4-BE49-F238E27FC236}">
                <a16:creationId xmlns:a16="http://schemas.microsoft.com/office/drawing/2014/main" id="{F8FC619E-804E-F751-7872-3AFCA034A020}"/>
              </a:ext>
            </a:extLst>
          </p:cNvPr>
          <p:cNvPicPr/>
          <p:nvPr userDrawn="1"/>
        </p:nvPicPr>
        <p:blipFill rotWithShape="1">
          <a:blip r:embed="rId7">
            <a:extLst>
              <a:ext uri="{28A0092B-C50C-407E-A947-70E740481C1C}">
                <a14:useLocalDpi xmlns:a14="http://schemas.microsoft.com/office/drawing/2010/main" val="0"/>
              </a:ext>
            </a:extLst>
          </a:blip>
          <a:srcRect t="45561" r="20130"/>
          <a:stretch/>
        </p:blipFill>
        <p:spPr>
          <a:xfrm>
            <a:off x="1" y="2346325"/>
            <a:ext cx="7312350" cy="2803526"/>
          </a:xfrm>
          <a:prstGeom prst="rect">
            <a:avLst/>
          </a:prstGeom>
        </p:spPr>
      </p:pic>
    </p:spTree>
    <p:extLst>
      <p:ext uri="{BB962C8B-B14F-4D97-AF65-F5344CB8AC3E}">
        <p14:creationId xmlns:p14="http://schemas.microsoft.com/office/powerpoint/2010/main" val="3422918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Forside03_Grøn">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76EEA3CC-02D4-9FBE-08CA-4F919926311E}"/>
              </a:ext>
            </a:extLst>
          </p:cNvPr>
          <p:cNvSpPr/>
          <p:nvPr userDrawn="1"/>
        </p:nvSpPr>
        <p:spPr>
          <a:xfrm>
            <a:off x="0" y="5080"/>
            <a:ext cx="9144000" cy="5144770"/>
          </a:xfrm>
          <a:custGeom>
            <a:avLst/>
            <a:gdLst/>
            <a:ahLst/>
            <a:cxnLst/>
            <a:rect l="l" t="t" r="r" b="b"/>
            <a:pathLst>
              <a:path w="9144000" h="5144770">
                <a:moveTo>
                  <a:pt x="9144000" y="0"/>
                </a:moveTo>
                <a:lnTo>
                  <a:pt x="0" y="0"/>
                </a:lnTo>
                <a:lnTo>
                  <a:pt x="0" y="5144401"/>
                </a:lnTo>
                <a:lnTo>
                  <a:pt x="9144000" y="5144401"/>
                </a:lnTo>
                <a:lnTo>
                  <a:pt x="9144000" y="0"/>
                </a:lnTo>
                <a:close/>
              </a:path>
            </a:pathLst>
          </a:custGeom>
          <a:solidFill>
            <a:srgbClr val="ECECEC"/>
          </a:solidFill>
        </p:spPr>
        <p:txBody>
          <a:bodyPr wrap="square" lIns="0" tIns="0" rIns="0" bIns="0" rtlCol="0"/>
          <a:lstStyle/>
          <a:p>
            <a:endParaRPr/>
          </a:p>
        </p:txBody>
      </p:sp>
      <p:sp>
        <p:nvSpPr>
          <p:cNvPr id="2" name="Holder 2"/>
          <p:cNvSpPr>
            <a:spLocks noGrp="1"/>
          </p:cNvSpPr>
          <p:nvPr>
            <p:ph type="ctrTitle"/>
          </p:nvPr>
        </p:nvSpPr>
        <p:spPr>
          <a:xfrm>
            <a:off x="3668044" y="529045"/>
            <a:ext cx="4900900" cy="492443"/>
          </a:xfrm>
          <a:prstGeom prst="rect">
            <a:avLst/>
          </a:prstGeom>
        </p:spPr>
        <p:txBody>
          <a:bodyPr wrap="square" lIns="0" tIns="0" rIns="0" bIns="0">
            <a:spAutoFit/>
          </a:bodyPr>
          <a:lstStyle>
            <a:lvl1pPr algn="r">
              <a:defRPr sz="3200" b="1" i="0">
                <a:solidFill>
                  <a:schemeClr val="tx1">
                    <a:lumMod val="75000"/>
                    <a:lumOff val="25000"/>
                  </a:schemeClr>
                </a:solidFill>
                <a:latin typeface="Calibri"/>
                <a:cs typeface="Calibri"/>
              </a:defRPr>
            </a:lvl1pPr>
          </a:lstStyle>
          <a:p>
            <a:r>
              <a:rPr lang="da-DK"/>
              <a:t>Klik for at redigere titeltypografien i masteren</a:t>
            </a:r>
            <a:endParaRPr dirty="0"/>
          </a:p>
        </p:txBody>
      </p:sp>
      <p:sp>
        <p:nvSpPr>
          <p:cNvPr id="3" name="Holder 3"/>
          <p:cNvSpPr>
            <a:spLocks noGrp="1"/>
          </p:cNvSpPr>
          <p:nvPr>
            <p:ph type="subTitle" idx="4"/>
          </p:nvPr>
        </p:nvSpPr>
        <p:spPr>
          <a:xfrm>
            <a:off x="3668044" y="1355725"/>
            <a:ext cx="4900900" cy="246221"/>
          </a:xfrm>
          <a:prstGeom prst="rect">
            <a:avLst/>
          </a:prstGeom>
        </p:spPr>
        <p:txBody>
          <a:bodyPr wrap="square" lIns="0" tIns="0" rIns="0" bIns="0">
            <a:spAutoFit/>
          </a:bodyPr>
          <a:lstStyle>
            <a:lvl1pPr algn="r">
              <a:defRPr sz="1600" b="0" i="0">
                <a:solidFill>
                  <a:srgbClr val="00A681"/>
                </a:solidFill>
                <a:latin typeface="Calibri"/>
                <a:cs typeface="Calibri"/>
              </a:defRPr>
            </a:lvl1pPr>
          </a:lstStyle>
          <a:p>
            <a:r>
              <a:rPr lang="da-DK"/>
              <a:t>Klik for at redigere undertiteltypografien i masteren</a:t>
            </a:r>
            <a:endParaRPr dirty="0"/>
          </a:p>
        </p:txBody>
      </p:sp>
      <p:grpSp>
        <p:nvGrpSpPr>
          <p:cNvPr id="5" name="Gruppe 4">
            <a:extLst>
              <a:ext uri="{FF2B5EF4-FFF2-40B4-BE49-F238E27FC236}">
                <a16:creationId xmlns:a16="http://schemas.microsoft.com/office/drawing/2014/main" id="{6E7A5394-4418-5966-F7D8-51B423CE91D6}"/>
              </a:ext>
            </a:extLst>
          </p:cNvPr>
          <p:cNvGrpSpPr/>
          <p:nvPr userDrawn="1"/>
        </p:nvGrpSpPr>
        <p:grpSpPr>
          <a:xfrm>
            <a:off x="7430877" y="4229172"/>
            <a:ext cx="1332123" cy="613786"/>
            <a:chOff x="7266034" y="4069806"/>
            <a:chExt cx="1332123" cy="613786"/>
          </a:xfrm>
        </p:grpSpPr>
        <p:grpSp>
          <p:nvGrpSpPr>
            <p:cNvPr id="6" name="object 2">
              <a:extLst>
                <a:ext uri="{FF2B5EF4-FFF2-40B4-BE49-F238E27FC236}">
                  <a16:creationId xmlns:a16="http://schemas.microsoft.com/office/drawing/2014/main" id="{FFEECEE6-50C1-11C6-48C4-58EF0CC090D1}"/>
                </a:ext>
              </a:extLst>
            </p:cNvPr>
            <p:cNvGrpSpPr/>
            <p:nvPr/>
          </p:nvGrpSpPr>
          <p:grpSpPr>
            <a:xfrm>
              <a:off x="7269365" y="4473407"/>
              <a:ext cx="242570" cy="210185"/>
              <a:chOff x="7269365" y="4473407"/>
              <a:chExt cx="242570" cy="210185"/>
            </a:xfrm>
          </p:grpSpPr>
          <p:pic>
            <p:nvPicPr>
              <p:cNvPr id="16" name="object 3">
                <a:extLst>
                  <a:ext uri="{FF2B5EF4-FFF2-40B4-BE49-F238E27FC236}">
                    <a16:creationId xmlns:a16="http://schemas.microsoft.com/office/drawing/2014/main" id="{EBDA4957-5E4C-28E6-E3B6-F083A8CEBA47}"/>
                  </a:ext>
                </a:extLst>
              </p:cNvPr>
              <p:cNvPicPr/>
              <p:nvPr/>
            </p:nvPicPr>
            <p:blipFill>
              <a:blip r:embed="rId2" cstate="print"/>
              <a:stretch>
                <a:fillRect/>
              </a:stretch>
            </p:blipFill>
            <p:spPr>
              <a:xfrm>
                <a:off x="7269365" y="4573658"/>
                <a:ext cx="242214" cy="109664"/>
              </a:xfrm>
              <a:prstGeom prst="rect">
                <a:avLst/>
              </a:prstGeom>
            </p:spPr>
          </p:pic>
          <p:pic>
            <p:nvPicPr>
              <p:cNvPr id="17" name="object 4">
                <a:extLst>
                  <a:ext uri="{FF2B5EF4-FFF2-40B4-BE49-F238E27FC236}">
                    <a16:creationId xmlns:a16="http://schemas.microsoft.com/office/drawing/2014/main" id="{AF70614E-AA47-213C-B2D8-778FF23F8DB2}"/>
                  </a:ext>
                </a:extLst>
              </p:cNvPr>
              <p:cNvPicPr/>
              <p:nvPr/>
            </p:nvPicPr>
            <p:blipFill>
              <a:blip r:embed="rId3" cstate="print"/>
              <a:stretch>
                <a:fillRect/>
              </a:stretch>
            </p:blipFill>
            <p:spPr>
              <a:xfrm>
                <a:off x="7324340" y="4473407"/>
                <a:ext cx="129505" cy="73291"/>
              </a:xfrm>
              <a:prstGeom prst="rect">
                <a:avLst/>
              </a:prstGeom>
            </p:spPr>
          </p:pic>
        </p:grpSp>
        <p:grpSp>
          <p:nvGrpSpPr>
            <p:cNvPr id="7" name="object 5">
              <a:extLst>
                <a:ext uri="{FF2B5EF4-FFF2-40B4-BE49-F238E27FC236}">
                  <a16:creationId xmlns:a16="http://schemas.microsoft.com/office/drawing/2014/main" id="{14A4A43D-3DED-42F0-82A1-CD6E99B85496}"/>
                </a:ext>
              </a:extLst>
            </p:cNvPr>
            <p:cNvGrpSpPr/>
            <p:nvPr/>
          </p:nvGrpSpPr>
          <p:grpSpPr>
            <a:xfrm>
              <a:off x="7266034" y="4069806"/>
              <a:ext cx="250190" cy="377190"/>
              <a:chOff x="7266034" y="4069806"/>
              <a:chExt cx="250190" cy="377190"/>
            </a:xfrm>
          </p:grpSpPr>
          <p:pic>
            <p:nvPicPr>
              <p:cNvPr id="13" name="object 6">
                <a:extLst>
                  <a:ext uri="{FF2B5EF4-FFF2-40B4-BE49-F238E27FC236}">
                    <a16:creationId xmlns:a16="http://schemas.microsoft.com/office/drawing/2014/main" id="{E0AF8C00-7C25-04D9-4CB4-6DC5CF3F7778}"/>
                  </a:ext>
                </a:extLst>
              </p:cNvPr>
              <p:cNvPicPr/>
              <p:nvPr/>
            </p:nvPicPr>
            <p:blipFill>
              <a:blip r:embed="rId4" cstate="print"/>
              <a:stretch>
                <a:fillRect/>
              </a:stretch>
            </p:blipFill>
            <p:spPr>
              <a:xfrm>
                <a:off x="7266034" y="4277374"/>
                <a:ext cx="103669" cy="138963"/>
              </a:xfrm>
              <a:prstGeom prst="rect">
                <a:avLst/>
              </a:prstGeom>
            </p:spPr>
          </p:pic>
          <p:sp>
            <p:nvSpPr>
              <p:cNvPr id="14" name="object 7">
                <a:extLst>
                  <a:ext uri="{FF2B5EF4-FFF2-40B4-BE49-F238E27FC236}">
                    <a16:creationId xmlns:a16="http://schemas.microsoft.com/office/drawing/2014/main" id="{CE2DE1E4-C429-CE8C-CF1C-46D6BF39742F}"/>
                  </a:ext>
                </a:extLst>
              </p:cNvPr>
              <p:cNvSpPr/>
              <p:nvPr/>
            </p:nvSpPr>
            <p:spPr>
              <a:xfrm>
                <a:off x="7291028" y="4069806"/>
                <a:ext cx="186055" cy="272415"/>
              </a:xfrm>
              <a:custGeom>
                <a:avLst/>
                <a:gdLst/>
                <a:ahLst/>
                <a:cxnLst/>
                <a:rect l="l" t="t" r="r" b="b"/>
                <a:pathLst>
                  <a:path w="186054" h="272414">
                    <a:moveTo>
                      <a:pt x="91186" y="0"/>
                    </a:moveTo>
                    <a:lnTo>
                      <a:pt x="94496" y="14723"/>
                    </a:lnTo>
                    <a:lnTo>
                      <a:pt x="92594" y="29798"/>
                    </a:lnTo>
                    <a:lnTo>
                      <a:pt x="85069" y="45443"/>
                    </a:lnTo>
                    <a:lnTo>
                      <a:pt x="71513" y="61874"/>
                    </a:lnTo>
                    <a:lnTo>
                      <a:pt x="25374" y="104241"/>
                    </a:lnTo>
                    <a:lnTo>
                      <a:pt x="7339" y="126765"/>
                    </a:lnTo>
                    <a:lnTo>
                      <a:pt x="0" y="150560"/>
                    </a:lnTo>
                    <a:lnTo>
                      <a:pt x="5300" y="176109"/>
                    </a:lnTo>
                    <a:lnTo>
                      <a:pt x="25184" y="203898"/>
                    </a:lnTo>
                    <a:lnTo>
                      <a:pt x="89560" y="271868"/>
                    </a:lnTo>
                    <a:lnTo>
                      <a:pt x="90726" y="262569"/>
                    </a:lnTo>
                    <a:lnTo>
                      <a:pt x="95240" y="253226"/>
                    </a:lnTo>
                    <a:lnTo>
                      <a:pt x="102169" y="244152"/>
                    </a:lnTo>
                    <a:lnTo>
                      <a:pt x="110578" y="235661"/>
                    </a:lnTo>
                    <a:lnTo>
                      <a:pt x="138747" y="209791"/>
                    </a:lnTo>
                    <a:lnTo>
                      <a:pt x="169056" y="177325"/>
                    </a:lnTo>
                    <a:lnTo>
                      <a:pt x="185812" y="144578"/>
                    </a:lnTo>
                    <a:lnTo>
                      <a:pt x="184715" y="110537"/>
                    </a:lnTo>
                    <a:lnTo>
                      <a:pt x="161467" y="74193"/>
                    </a:lnTo>
                    <a:lnTo>
                      <a:pt x="91186" y="0"/>
                    </a:lnTo>
                    <a:close/>
                  </a:path>
                </a:pathLst>
              </a:custGeom>
              <a:solidFill>
                <a:srgbClr val="3D4548"/>
              </a:solidFill>
            </p:spPr>
            <p:txBody>
              <a:bodyPr wrap="square" lIns="0" tIns="0" rIns="0" bIns="0" rtlCol="0"/>
              <a:lstStyle/>
              <a:p>
                <a:endParaRPr/>
              </a:p>
            </p:txBody>
          </p:sp>
          <p:pic>
            <p:nvPicPr>
              <p:cNvPr id="15" name="object 8">
                <a:extLst>
                  <a:ext uri="{FF2B5EF4-FFF2-40B4-BE49-F238E27FC236}">
                    <a16:creationId xmlns:a16="http://schemas.microsoft.com/office/drawing/2014/main" id="{E35DC4B4-BB4B-F806-4AF8-E341C93DEA8D}"/>
                  </a:ext>
                </a:extLst>
              </p:cNvPr>
              <p:cNvPicPr/>
              <p:nvPr/>
            </p:nvPicPr>
            <p:blipFill>
              <a:blip r:embed="rId5" cstate="print"/>
              <a:stretch>
                <a:fillRect/>
              </a:stretch>
            </p:blipFill>
            <p:spPr>
              <a:xfrm>
                <a:off x="7365218" y="4244892"/>
                <a:ext cx="150566" cy="201987"/>
              </a:xfrm>
              <a:prstGeom prst="rect">
                <a:avLst/>
              </a:prstGeom>
            </p:spPr>
          </p:pic>
        </p:grpSp>
        <p:grpSp>
          <p:nvGrpSpPr>
            <p:cNvPr id="8" name="object 9">
              <a:extLst>
                <a:ext uri="{FF2B5EF4-FFF2-40B4-BE49-F238E27FC236}">
                  <a16:creationId xmlns:a16="http://schemas.microsoft.com/office/drawing/2014/main" id="{D774C7E1-3BF6-6E31-BC84-58329F72F96D}"/>
                </a:ext>
              </a:extLst>
            </p:cNvPr>
            <p:cNvGrpSpPr/>
            <p:nvPr/>
          </p:nvGrpSpPr>
          <p:grpSpPr>
            <a:xfrm>
              <a:off x="7971129" y="4200411"/>
              <a:ext cx="175895" cy="352425"/>
              <a:chOff x="7971129" y="4200411"/>
              <a:chExt cx="175895" cy="352425"/>
            </a:xfrm>
          </p:grpSpPr>
          <p:sp>
            <p:nvSpPr>
              <p:cNvPr id="10" name="object 10">
                <a:extLst>
                  <a:ext uri="{FF2B5EF4-FFF2-40B4-BE49-F238E27FC236}">
                    <a16:creationId xmlns:a16="http://schemas.microsoft.com/office/drawing/2014/main" id="{87F466D8-7484-FDC1-6E66-684204671AAE}"/>
                  </a:ext>
                </a:extLst>
              </p:cNvPr>
              <p:cNvSpPr/>
              <p:nvPr/>
            </p:nvSpPr>
            <p:spPr>
              <a:xfrm>
                <a:off x="8029067" y="4317847"/>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3D4548">
                  <a:alpha val="79998"/>
                </a:srgbClr>
              </a:solidFill>
            </p:spPr>
            <p:txBody>
              <a:bodyPr wrap="square" lIns="0" tIns="0" rIns="0" bIns="0" rtlCol="0"/>
              <a:lstStyle/>
              <a:p>
                <a:endParaRPr/>
              </a:p>
            </p:txBody>
          </p:sp>
          <p:sp>
            <p:nvSpPr>
              <p:cNvPr id="11" name="object 11">
                <a:extLst>
                  <a:ext uri="{FF2B5EF4-FFF2-40B4-BE49-F238E27FC236}">
                    <a16:creationId xmlns:a16="http://schemas.microsoft.com/office/drawing/2014/main" id="{EB12B80D-CC6F-DEB3-87A4-51926A8CF9EE}"/>
                  </a:ext>
                </a:extLst>
              </p:cNvPr>
              <p:cNvSpPr/>
              <p:nvPr/>
            </p:nvSpPr>
            <p:spPr>
              <a:xfrm>
                <a:off x="7971129" y="4435284"/>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3D4548">
                  <a:alpha val="89999"/>
                </a:srgbClr>
              </a:solidFill>
            </p:spPr>
            <p:txBody>
              <a:bodyPr wrap="square" lIns="0" tIns="0" rIns="0" bIns="0" rtlCol="0"/>
              <a:lstStyle/>
              <a:p>
                <a:endParaRPr/>
              </a:p>
            </p:txBody>
          </p:sp>
          <p:sp>
            <p:nvSpPr>
              <p:cNvPr id="12" name="object 12">
                <a:extLst>
                  <a:ext uri="{FF2B5EF4-FFF2-40B4-BE49-F238E27FC236}">
                    <a16:creationId xmlns:a16="http://schemas.microsoft.com/office/drawing/2014/main" id="{236ABE30-B5B0-EE85-FB03-B4A6D179B9EE}"/>
                  </a:ext>
                </a:extLst>
              </p:cNvPr>
              <p:cNvSpPr/>
              <p:nvPr/>
            </p:nvSpPr>
            <p:spPr>
              <a:xfrm>
                <a:off x="7971129" y="4200411"/>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3D4548">
                  <a:alpha val="59999"/>
                </a:srgbClr>
              </a:solidFill>
            </p:spPr>
            <p:txBody>
              <a:bodyPr wrap="square" lIns="0" tIns="0" rIns="0" bIns="0" rtlCol="0"/>
              <a:lstStyle/>
              <a:p>
                <a:endParaRPr/>
              </a:p>
            </p:txBody>
          </p:sp>
        </p:grpSp>
        <p:sp>
          <p:nvSpPr>
            <p:cNvPr id="9" name="object 13">
              <a:extLst>
                <a:ext uri="{FF2B5EF4-FFF2-40B4-BE49-F238E27FC236}">
                  <a16:creationId xmlns:a16="http://schemas.microsoft.com/office/drawing/2014/main" id="{D04B7CC9-676E-E391-F0FC-1DAA342DEC43}"/>
                </a:ext>
              </a:extLst>
            </p:cNvPr>
            <p:cNvSpPr/>
            <p:nvPr/>
          </p:nvSpPr>
          <p:spPr>
            <a:xfrm>
              <a:off x="8205092" y="4317842"/>
              <a:ext cx="393065" cy="117475"/>
            </a:xfrm>
            <a:custGeom>
              <a:avLst/>
              <a:gdLst/>
              <a:ahLst/>
              <a:cxnLst/>
              <a:rect l="l" t="t" r="r" b="b"/>
              <a:pathLst>
                <a:path w="393065" h="117475">
                  <a:moveTo>
                    <a:pt x="338061" y="2057"/>
                  </a:moveTo>
                  <a:lnTo>
                    <a:pt x="294081" y="2057"/>
                  </a:lnTo>
                  <a:lnTo>
                    <a:pt x="294081" y="115379"/>
                  </a:lnTo>
                  <a:lnTo>
                    <a:pt x="318020" y="115379"/>
                  </a:lnTo>
                  <a:lnTo>
                    <a:pt x="318020" y="75374"/>
                  </a:lnTo>
                  <a:lnTo>
                    <a:pt x="363146" y="75374"/>
                  </a:lnTo>
                  <a:lnTo>
                    <a:pt x="359702" y="70738"/>
                  </a:lnTo>
                  <a:lnTo>
                    <a:pt x="368231" y="65240"/>
                  </a:lnTo>
                  <a:lnTo>
                    <a:pt x="374713" y="57905"/>
                  </a:lnTo>
                  <a:lnTo>
                    <a:pt x="376079" y="54940"/>
                  </a:lnTo>
                  <a:lnTo>
                    <a:pt x="318020" y="54940"/>
                  </a:lnTo>
                  <a:lnTo>
                    <a:pt x="318020" y="22491"/>
                  </a:lnTo>
                  <a:lnTo>
                    <a:pt x="376326" y="22491"/>
                  </a:lnTo>
                  <a:lnTo>
                    <a:pt x="368412" y="12039"/>
                  </a:lnTo>
                  <a:lnTo>
                    <a:pt x="355056" y="4657"/>
                  </a:lnTo>
                  <a:lnTo>
                    <a:pt x="338061" y="2057"/>
                  </a:lnTo>
                  <a:close/>
                </a:path>
                <a:path w="393065" h="117475">
                  <a:moveTo>
                    <a:pt x="363146" y="75374"/>
                  </a:moveTo>
                  <a:lnTo>
                    <a:pt x="335584" y="75374"/>
                  </a:lnTo>
                  <a:lnTo>
                    <a:pt x="365912" y="115379"/>
                  </a:lnTo>
                  <a:lnTo>
                    <a:pt x="392874" y="115379"/>
                  </a:lnTo>
                  <a:lnTo>
                    <a:pt x="363146" y="75374"/>
                  </a:lnTo>
                  <a:close/>
                </a:path>
                <a:path w="393065" h="117475">
                  <a:moveTo>
                    <a:pt x="376326" y="22491"/>
                  </a:moveTo>
                  <a:lnTo>
                    <a:pt x="349237" y="22491"/>
                  </a:lnTo>
                  <a:lnTo>
                    <a:pt x="355803" y="29184"/>
                  </a:lnTo>
                  <a:lnTo>
                    <a:pt x="355803" y="48412"/>
                  </a:lnTo>
                  <a:lnTo>
                    <a:pt x="349237" y="54940"/>
                  </a:lnTo>
                  <a:lnTo>
                    <a:pt x="376079" y="54940"/>
                  </a:lnTo>
                  <a:lnTo>
                    <a:pt x="378833" y="48961"/>
                  </a:lnTo>
                  <a:lnTo>
                    <a:pt x="380276" y="38633"/>
                  </a:lnTo>
                  <a:lnTo>
                    <a:pt x="377146" y="23574"/>
                  </a:lnTo>
                  <a:lnTo>
                    <a:pt x="376326" y="22491"/>
                  </a:lnTo>
                  <a:close/>
                </a:path>
                <a:path w="393065" h="117475">
                  <a:moveTo>
                    <a:pt x="175056" y="2057"/>
                  </a:moveTo>
                  <a:lnTo>
                    <a:pt x="151117" y="2057"/>
                  </a:lnTo>
                  <a:lnTo>
                    <a:pt x="151117" y="68503"/>
                  </a:lnTo>
                  <a:lnTo>
                    <a:pt x="154861" y="88970"/>
                  </a:lnTo>
                  <a:lnTo>
                    <a:pt x="165241" y="104367"/>
                  </a:lnTo>
                  <a:lnTo>
                    <a:pt x="180976" y="114064"/>
                  </a:lnTo>
                  <a:lnTo>
                    <a:pt x="200787" y="117436"/>
                  </a:lnTo>
                  <a:lnTo>
                    <a:pt x="220515" y="114064"/>
                  </a:lnTo>
                  <a:lnTo>
                    <a:pt x="236254" y="104367"/>
                  </a:lnTo>
                  <a:lnTo>
                    <a:pt x="241935" y="95973"/>
                  </a:lnTo>
                  <a:lnTo>
                    <a:pt x="200787" y="95973"/>
                  </a:lnTo>
                  <a:lnTo>
                    <a:pt x="190626" y="94340"/>
                  </a:lnTo>
                  <a:lnTo>
                    <a:pt x="182464" y="89473"/>
                  </a:lnTo>
                  <a:lnTo>
                    <a:pt x="177030" y="81416"/>
                  </a:lnTo>
                  <a:lnTo>
                    <a:pt x="175056" y="70218"/>
                  </a:lnTo>
                  <a:lnTo>
                    <a:pt x="175056" y="2057"/>
                  </a:lnTo>
                  <a:close/>
                </a:path>
                <a:path w="393065" h="117475">
                  <a:moveTo>
                    <a:pt x="250444" y="2057"/>
                  </a:moveTo>
                  <a:lnTo>
                    <a:pt x="226504" y="2057"/>
                  </a:lnTo>
                  <a:lnTo>
                    <a:pt x="226504" y="70218"/>
                  </a:lnTo>
                  <a:lnTo>
                    <a:pt x="224556" y="81416"/>
                  </a:lnTo>
                  <a:lnTo>
                    <a:pt x="219165" y="89473"/>
                  </a:lnTo>
                  <a:lnTo>
                    <a:pt x="211015" y="94340"/>
                  </a:lnTo>
                  <a:lnTo>
                    <a:pt x="200787" y="95973"/>
                  </a:lnTo>
                  <a:lnTo>
                    <a:pt x="241935" y="95973"/>
                  </a:lnTo>
                  <a:lnTo>
                    <a:pt x="246674" y="88970"/>
                  </a:lnTo>
                  <a:lnTo>
                    <a:pt x="250444" y="68503"/>
                  </a:lnTo>
                  <a:lnTo>
                    <a:pt x="250444" y="2057"/>
                  </a:lnTo>
                  <a:close/>
                </a:path>
                <a:path w="393065" h="117475">
                  <a:moveTo>
                    <a:pt x="62433" y="0"/>
                  </a:moveTo>
                  <a:lnTo>
                    <a:pt x="37938" y="4491"/>
                  </a:lnTo>
                  <a:lnTo>
                    <a:pt x="18114" y="16870"/>
                  </a:lnTo>
                  <a:lnTo>
                    <a:pt x="4842" y="35495"/>
                  </a:lnTo>
                  <a:lnTo>
                    <a:pt x="0" y="58724"/>
                  </a:lnTo>
                  <a:lnTo>
                    <a:pt x="4839" y="81946"/>
                  </a:lnTo>
                  <a:lnTo>
                    <a:pt x="18092" y="100568"/>
                  </a:lnTo>
                  <a:lnTo>
                    <a:pt x="37863" y="112945"/>
                  </a:lnTo>
                  <a:lnTo>
                    <a:pt x="62255" y="117436"/>
                  </a:lnTo>
                  <a:lnTo>
                    <a:pt x="78505" y="115475"/>
                  </a:lnTo>
                  <a:lnTo>
                    <a:pt x="92875" y="109859"/>
                  </a:lnTo>
                  <a:lnTo>
                    <a:pt x="104882" y="100993"/>
                  </a:lnTo>
                  <a:lnTo>
                    <a:pt x="108809" y="95973"/>
                  </a:lnTo>
                  <a:lnTo>
                    <a:pt x="62433" y="95973"/>
                  </a:lnTo>
                  <a:lnTo>
                    <a:pt x="47326" y="93245"/>
                  </a:lnTo>
                  <a:lnTo>
                    <a:pt x="35366" y="85609"/>
                  </a:lnTo>
                  <a:lnTo>
                    <a:pt x="27496" y="73883"/>
                  </a:lnTo>
                  <a:lnTo>
                    <a:pt x="24663" y="58889"/>
                  </a:lnTo>
                  <a:lnTo>
                    <a:pt x="27496" y="43772"/>
                  </a:lnTo>
                  <a:lnTo>
                    <a:pt x="35366" y="31937"/>
                  </a:lnTo>
                  <a:lnTo>
                    <a:pt x="47326" y="24221"/>
                  </a:lnTo>
                  <a:lnTo>
                    <a:pt x="62433" y="21462"/>
                  </a:lnTo>
                  <a:lnTo>
                    <a:pt x="108768" y="21462"/>
                  </a:lnTo>
                  <a:lnTo>
                    <a:pt x="104809" y="16443"/>
                  </a:lnTo>
                  <a:lnTo>
                    <a:pt x="92830" y="7577"/>
                  </a:lnTo>
                  <a:lnTo>
                    <a:pt x="78555" y="1961"/>
                  </a:lnTo>
                  <a:lnTo>
                    <a:pt x="62433" y="0"/>
                  </a:lnTo>
                  <a:close/>
                </a:path>
                <a:path w="393065" h="117475">
                  <a:moveTo>
                    <a:pt x="95961" y="76923"/>
                  </a:moveTo>
                  <a:lnTo>
                    <a:pt x="89497" y="84968"/>
                  </a:lnTo>
                  <a:lnTo>
                    <a:pt x="81788" y="90954"/>
                  </a:lnTo>
                  <a:lnTo>
                    <a:pt x="72783" y="94686"/>
                  </a:lnTo>
                  <a:lnTo>
                    <a:pt x="62433" y="95973"/>
                  </a:lnTo>
                  <a:lnTo>
                    <a:pt x="108809" y="95973"/>
                  </a:lnTo>
                  <a:lnTo>
                    <a:pt x="114046" y="89280"/>
                  </a:lnTo>
                  <a:lnTo>
                    <a:pt x="95961" y="76923"/>
                  </a:lnTo>
                  <a:close/>
                </a:path>
                <a:path w="393065" h="117475">
                  <a:moveTo>
                    <a:pt x="108768" y="21462"/>
                  </a:moveTo>
                  <a:lnTo>
                    <a:pt x="62433" y="21462"/>
                  </a:lnTo>
                  <a:lnTo>
                    <a:pt x="72783" y="22750"/>
                  </a:lnTo>
                  <a:lnTo>
                    <a:pt x="81788" y="26484"/>
                  </a:lnTo>
                  <a:lnTo>
                    <a:pt x="89497" y="32473"/>
                  </a:lnTo>
                  <a:lnTo>
                    <a:pt x="95961" y="40525"/>
                  </a:lnTo>
                  <a:lnTo>
                    <a:pt x="114046" y="28155"/>
                  </a:lnTo>
                  <a:lnTo>
                    <a:pt x="108768" y="21462"/>
                  </a:lnTo>
                  <a:close/>
                </a:path>
              </a:pathLst>
            </a:custGeom>
            <a:solidFill>
              <a:srgbClr val="3D4548"/>
            </a:solidFill>
          </p:spPr>
          <p:txBody>
            <a:bodyPr wrap="square" lIns="0" tIns="0" rIns="0" bIns="0" rtlCol="0"/>
            <a:lstStyle/>
            <a:p>
              <a:endParaRPr/>
            </a:p>
          </p:txBody>
        </p:sp>
      </p:grpSp>
      <p:pic>
        <p:nvPicPr>
          <p:cNvPr id="20" name="object 13">
            <a:extLst>
              <a:ext uri="{FF2B5EF4-FFF2-40B4-BE49-F238E27FC236}">
                <a16:creationId xmlns:a16="http://schemas.microsoft.com/office/drawing/2014/main" id="{FFD6C819-6D85-97C9-38D9-9E7B456219F3}"/>
              </a:ext>
            </a:extLst>
          </p:cNvPr>
          <p:cNvPicPr/>
          <p:nvPr userDrawn="1"/>
        </p:nvPicPr>
        <p:blipFill rotWithShape="1">
          <a:blip r:embed="rId6">
            <a:extLst>
              <a:ext uri="{28A0092B-C50C-407E-A947-70E740481C1C}">
                <a14:useLocalDpi xmlns:a14="http://schemas.microsoft.com/office/drawing/2010/main" val="0"/>
              </a:ext>
            </a:extLst>
          </a:blip>
          <a:srcRect t="45561" r="20130"/>
          <a:stretch/>
        </p:blipFill>
        <p:spPr>
          <a:xfrm>
            <a:off x="1" y="2346325"/>
            <a:ext cx="7312350" cy="2803526"/>
          </a:xfrm>
          <a:prstGeom prst="rect">
            <a:avLst/>
          </a:prstGeom>
        </p:spPr>
      </p:pic>
    </p:spTree>
    <p:extLst>
      <p:ext uri="{BB962C8B-B14F-4D97-AF65-F5344CB8AC3E}">
        <p14:creationId xmlns:p14="http://schemas.microsoft.com/office/powerpoint/2010/main" val="11712132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hold01_Grøn">
    <p:spTree>
      <p:nvGrpSpPr>
        <p:cNvPr id="1" name=""/>
        <p:cNvGrpSpPr/>
        <p:nvPr/>
      </p:nvGrpSpPr>
      <p:grpSpPr>
        <a:xfrm>
          <a:off x="0" y="0"/>
          <a:ext cx="0" cy="0"/>
          <a:chOff x="0" y="0"/>
          <a:chExt cx="0" cy="0"/>
        </a:xfrm>
      </p:grpSpPr>
      <p:pic>
        <p:nvPicPr>
          <p:cNvPr id="29" name="Billede 28">
            <a:extLst>
              <a:ext uri="{FF2B5EF4-FFF2-40B4-BE49-F238E27FC236}">
                <a16:creationId xmlns:a16="http://schemas.microsoft.com/office/drawing/2014/main" id="{54BAC392-FF23-9089-A088-B882463ADC6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470" y="-18257"/>
            <a:ext cx="9144001" cy="5168107"/>
          </a:xfrm>
          <a:prstGeom prst="rect">
            <a:avLst/>
          </a:prstGeom>
        </p:spPr>
      </p:pic>
      <p:grpSp>
        <p:nvGrpSpPr>
          <p:cNvPr id="10" name="object 7">
            <a:extLst>
              <a:ext uri="{FF2B5EF4-FFF2-40B4-BE49-F238E27FC236}">
                <a16:creationId xmlns:a16="http://schemas.microsoft.com/office/drawing/2014/main" id="{B5B6C02C-6F9B-FB4B-EC5A-B901138C8555}"/>
              </a:ext>
            </a:extLst>
          </p:cNvPr>
          <p:cNvGrpSpPr/>
          <p:nvPr userDrawn="1"/>
        </p:nvGrpSpPr>
        <p:grpSpPr>
          <a:xfrm>
            <a:off x="0" y="4306223"/>
            <a:ext cx="9144000" cy="9525"/>
            <a:chOff x="1" y="4298261"/>
            <a:chExt cx="9144000" cy="9525"/>
          </a:xfrm>
        </p:grpSpPr>
        <p:sp>
          <p:nvSpPr>
            <p:cNvPr id="11" name="object 8">
              <a:extLst>
                <a:ext uri="{FF2B5EF4-FFF2-40B4-BE49-F238E27FC236}">
                  <a16:creationId xmlns:a16="http://schemas.microsoft.com/office/drawing/2014/main" id="{7D66FFFE-50B8-947E-A239-AF7CACFD64C2}"/>
                </a:ext>
              </a:extLst>
            </p:cNvPr>
            <p:cNvSpPr/>
            <p:nvPr/>
          </p:nvSpPr>
          <p:spPr>
            <a:xfrm>
              <a:off x="33308" y="4303024"/>
              <a:ext cx="9091930" cy="0"/>
            </a:xfrm>
            <a:custGeom>
              <a:avLst/>
              <a:gdLst/>
              <a:ahLst/>
              <a:cxnLst/>
              <a:rect l="l" t="t" r="r" b="b"/>
              <a:pathLst>
                <a:path w="9091930">
                  <a:moveTo>
                    <a:pt x="0" y="0"/>
                  </a:moveTo>
                  <a:lnTo>
                    <a:pt x="9091650" y="0"/>
                  </a:lnTo>
                </a:path>
              </a:pathLst>
            </a:custGeom>
            <a:ln w="9525">
              <a:solidFill>
                <a:srgbClr val="575656"/>
              </a:solidFill>
              <a:prstDash val="dot"/>
            </a:ln>
          </p:spPr>
          <p:txBody>
            <a:bodyPr wrap="square" lIns="0" tIns="0" rIns="0" bIns="0" rtlCol="0"/>
            <a:lstStyle/>
            <a:p>
              <a:endParaRPr/>
            </a:p>
          </p:txBody>
        </p:sp>
        <p:sp>
          <p:nvSpPr>
            <p:cNvPr id="12" name="object 9">
              <a:extLst>
                <a:ext uri="{FF2B5EF4-FFF2-40B4-BE49-F238E27FC236}">
                  <a16:creationId xmlns:a16="http://schemas.microsoft.com/office/drawing/2014/main" id="{3879C164-AAE1-5627-1A68-82FA09F916E4}"/>
                </a:ext>
              </a:extLst>
            </p:cNvPr>
            <p:cNvSpPr/>
            <p:nvPr/>
          </p:nvSpPr>
          <p:spPr>
            <a:xfrm>
              <a:off x="0" y="4298264"/>
              <a:ext cx="9144000" cy="9525"/>
            </a:xfrm>
            <a:custGeom>
              <a:avLst/>
              <a:gdLst/>
              <a:ahLst/>
              <a:cxnLst/>
              <a:rect l="l" t="t" r="r" b="b"/>
              <a:pathLst>
                <a:path w="9144000" h="9525">
                  <a:moveTo>
                    <a:pt x="9525" y="4762"/>
                  </a:moveTo>
                  <a:lnTo>
                    <a:pt x="8128" y="1397"/>
                  </a:lnTo>
                  <a:lnTo>
                    <a:pt x="4762" y="0"/>
                  </a:lnTo>
                  <a:lnTo>
                    <a:pt x="1384" y="1397"/>
                  </a:lnTo>
                  <a:lnTo>
                    <a:pt x="0" y="4762"/>
                  </a:lnTo>
                  <a:lnTo>
                    <a:pt x="1384" y="8128"/>
                  </a:lnTo>
                  <a:lnTo>
                    <a:pt x="4762" y="9525"/>
                  </a:lnTo>
                  <a:lnTo>
                    <a:pt x="8128" y="8128"/>
                  </a:lnTo>
                  <a:lnTo>
                    <a:pt x="9525" y="4762"/>
                  </a:lnTo>
                  <a:close/>
                </a:path>
                <a:path w="9144000" h="9525">
                  <a:moveTo>
                    <a:pt x="9144000" y="4762"/>
                  </a:moveTo>
                  <a:lnTo>
                    <a:pt x="9142603" y="1397"/>
                  </a:lnTo>
                  <a:lnTo>
                    <a:pt x="9139237" y="0"/>
                  </a:lnTo>
                  <a:lnTo>
                    <a:pt x="9135859" y="1397"/>
                  </a:lnTo>
                  <a:lnTo>
                    <a:pt x="9134475" y="4762"/>
                  </a:lnTo>
                  <a:lnTo>
                    <a:pt x="9135859" y="8128"/>
                  </a:lnTo>
                  <a:lnTo>
                    <a:pt x="9139237" y="9525"/>
                  </a:lnTo>
                  <a:lnTo>
                    <a:pt x="9142603" y="8128"/>
                  </a:lnTo>
                  <a:lnTo>
                    <a:pt x="9144000" y="4762"/>
                  </a:lnTo>
                  <a:close/>
                </a:path>
              </a:pathLst>
            </a:custGeom>
            <a:solidFill>
              <a:srgbClr val="575656"/>
            </a:solidFill>
          </p:spPr>
          <p:txBody>
            <a:bodyPr wrap="square" lIns="0" tIns="0" rIns="0" bIns="0" rtlCol="0"/>
            <a:lstStyle/>
            <a:p>
              <a:endParaRPr/>
            </a:p>
          </p:txBody>
        </p:sp>
      </p:grpSp>
      <p:grpSp>
        <p:nvGrpSpPr>
          <p:cNvPr id="13" name="object 10">
            <a:extLst>
              <a:ext uri="{FF2B5EF4-FFF2-40B4-BE49-F238E27FC236}">
                <a16:creationId xmlns:a16="http://schemas.microsoft.com/office/drawing/2014/main" id="{C40D016B-0B46-91D9-0348-0992890B885B}"/>
              </a:ext>
            </a:extLst>
          </p:cNvPr>
          <p:cNvGrpSpPr/>
          <p:nvPr userDrawn="1"/>
        </p:nvGrpSpPr>
        <p:grpSpPr>
          <a:xfrm>
            <a:off x="8217166" y="4543539"/>
            <a:ext cx="735965" cy="445770"/>
            <a:chOff x="8217166" y="4543539"/>
            <a:chExt cx="735965" cy="445770"/>
          </a:xfrm>
        </p:grpSpPr>
        <p:pic>
          <p:nvPicPr>
            <p:cNvPr id="14" name="object 11">
              <a:extLst>
                <a:ext uri="{FF2B5EF4-FFF2-40B4-BE49-F238E27FC236}">
                  <a16:creationId xmlns:a16="http://schemas.microsoft.com/office/drawing/2014/main" id="{FE6639C7-DE38-EA5E-09E6-9781808EBB63}"/>
                </a:ext>
              </a:extLst>
            </p:cNvPr>
            <p:cNvPicPr/>
            <p:nvPr/>
          </p:nvPicPr>
          <p:blipFill>
            <a:blip r:embed="rId3" cstate="print"/>
            <a:stretch>
              <a:fillRect/>
            </a:stretch>
          </p:blipFill>
          <p:spPr>
            <a:xfrm>
              <a:off x="8617889" y="4543539"/>
              <a:ext cx="334911" cy="445579"/>
            </a:xfrm>
            <a:prstGeom prst="rect">
              <a:avLst/>
            </a:prstGeom>
          </p:spPr>
        </p:pic>
        <p:pic>
          <p:nvPicPr>
            <p:cNvPr id="15" name="object 12">
              <a:extLst>
                <a:ext uri="{FF2B5EF4-FFF2-40B4-BE49-F238E27FC236}">
                  <a16:creationId xmlns:a16="http://schemas.microsoft.com/office/drawing/2014/main" id="{F869EB1B-E13F-DB95-3F6F-915DA3049E11}"/>
                </a:ext>
              </a:extLst>
            </p:cNvPr>
            <p:cNvPicPr/>
            <p:nvPr/>
          </p:nvPicPr>
          <p:blipFill>
            <a:blip r:embed="rId4" cstate="print"/>
            <a:stretch>
              <a:fillRect/>
            </a:stretch>
          </p:blipFill>
          <p:spPr>
            <a:xfrm>
              <a:off x="8217166" y="4698733"/>
              <a:ext cx="118262" cy="121906"/>
            </a:xfrm>
            <a:prstGeom prst="rect">
              <a:avLst/>
            </a:prstGeom>
          </p:spPr>
        </p:pic>
        <p:pic>
          <p:nvPicPr>
            <p:cNvPr id="16" name="object 13">
              <a:extLst>
                <a:ext uri="{FF2B5EF4-FFF2-40B4-BE49-F238E27FC236}">
                  <a16:creationId xmlns:a16="http://schemas.microsoft.com/office/drawing/2014/main" id="{82BB2D4A-AE42-FFE3-FAA5-3121CD90E10E}"/>
                </a:ext>
              </a:extLst>
            </p:cNvPr>
            <p:cNvPicPr/>
            <p:nvPr/>
          </p:nvPicPr>
          <p:blipFill>
            <a:blip r:embed="rId5" cstate="print"/>
            <a:stretch>
              <a:fillRect/>
            </a:stretch>
          </p:blipFill>
          <p:spPr>
            <a:xfrm>
              <a:off x="8373643" y="4700553"/>
              <a:ext cx="103714" cy="120090"/>
            </a:xfrm>
            <a:prstGeom prst="rect">
              <a:avLst/>
            </a:prstGeom>
          </p:spPr>
        </p:pic>
        <p:pic>
          <p:nvPicPr>
            <p:cNvPr id="17" name="object 14">
              <a:extLst>
                <a:ext uri="{FF2B5EF4-FFF2-40B4-BE49-F238E27FC236}">
                  <a16:creationId xmlns:a16="http://schemas.microsoft.com/office/drawing/2014/main" id="{31BAA4F9-1E57-737A-202D-8B5F8416A9AF}"/>
                </a:ext>
              </a:extLst>
            </p:cNvPr>
            <p:cNvPicPr/>
            <p:nvPr/>
          </p:nvPicPr>
          <p:blipFill>
            <a:blip r:embed="rId6" cstate="print"/>
            <a:stretch>
              <a:fillRect/>
            </a:stretch>
          </p:blipFill>
          <p:spPr>
            <a:xfrm>
              <a:off x="8519210" y="4700536"/>
              <a:ext cx="101892" cy="118268"/>
            </a:xfrm>
            <a:prstGeom prst="rect">
              <a:avLst/>
            </a:prstGeom>
          </p:spPr>
        </p:pic>
      </p:grpSp>
      <p:pic>
        <p:nvPicPr>
          <p:cNvPr id="18" name="object 15">
            <a:extLst>
              <a:ext uri="{FF2B5EF4-FFF2-40B4-BE49-F238E27FC236}">
                <a16:creationId xmlns:a16="http://schemas.microsoft.com/office/drawing/2014/main" id="{83DDD796-B80D-7446-F753-CF9216993290}"/>
              </a:ext>
            </a:extLst>
          </p:cNvPr>
          <p:cNvPicPr/>
          <p:nvPr userDrawn="1"/>
        </p:nvPicPr>
        <p:blipFill>
          <a:blip r:embed="rId7" cstate="print"/>
          <a:stretch>
            <a:fillRect/>
          </a:stretch>
        </p:blipFill>
        <p:spPr>
          <a:xfrm>
            <a:off x="7975181" y="4576826"/>
            <a:ext cx="183768" cy="365721"/>
          </a:xfrm>
          <a:prstGeom prst="rect">
            <a:avLst/>
          </a:prstGeom>
        </p:spPr>
      </p:pic>
      <p:grpSp>
        <p:nvGrpSpPr>
          <p:cNvPr id="19" name="object 16">
            <a:extLst>
              <a:ext uri="{FF2B5EF4-FFF2-40B4-BE49-F238E27FC236}">
                <a16:creationId xmlns:a16="http://schemas.microsoft.com/office/drawing/2014/main" id="{993CAE51-732D-4245-4575-1418D948296B}"/>
              </a:ext>
            </a:extLst>
          </p:cNvPr>
          <p:cNvGrpSpPr/>
          <p:nvPr userDrawn="1"/>
        </p:nvGrpSpPr>
        <p:grpSpPr>
          <a:xfrm>
            <a:off x="7272332" y="4430581"/>
            <a:ext cx="236220" cy="579120"/>
            <a:chOff x="7272332" y="4430581"/>
            <a:chExt cx="236220" cy="579120"/>
          </a:xfrm>
        </p:grpSpPr>
        <p:pic>
          <p:nvPicPr>
            <p:cNvPr id="20" name="object 17">
              <a:extLst>
                <a:ext uri="{FF2B5EF4-FFF2-40B4-BE49-F238E27FC236}">
                  <a16:creationId xmlns:a16="http://schemas.microsoft.com/office/drawing/2014/main" id="{FA7C887F-44C7-7DFF-79C6-30DE01558896}"/>
                </a:ext>
              </a:extLst>
            </p:cNvPr>
            <p:cNvPicPr/>
            <p:nvPr/>
          </p:nvPicPr>
          <p:blipFill>
            <a:blip r:embed="rId8" cstate="print"/>
            <a:stretch>
              <a:fillRect/>
            </a:stretch>
          </p:blipFill>
          <p:spPr>
            <a:xfrm>
              <a:off x="7275479" y="4905923"/>
              <a:ext cx="228498" cy="103454"/>
            </a:xfrm>
            <a:prstGeom prst="rect">
              <a:avLst/>
            </a:prstGeom>
          </p:spPr>
        </p:pic>
        <p:pic>
          <p:nvPicPr>
            <p:cNvPr id="21" name="object 18">
              <a:extLst>
                <a:ext uri="{FF2B5EF4-FFF2-40B4-BE49-F238E27FC236}">
                  <a16:creationId xmlns:a16="http://schemas.microsoft.com/office/drawing/2014/main" id="{7547467B-0A0B-ECEB-55D8-F2105A81C7CB}"/>
                </a:ext>
              </a:extLst>
            </p:cNvPr>
            <p:cNvPicPr/>
            <p:nvPr/>
          </p:nvPicPr>
          <p:blipFill>
            <a:blip r:embed="rId9" cstate="print"/>
            <a:stretch>
              <a:fillRect/>
            </a:stretch>
          </p:blipFill>
          <p:spPr>
            <a:xfrm>
              <a:off x="7327346" y="4811343"/>
              <a:ext cx="122169" cy="69151"/>
            </a:xfrm>
            <a:prstGeom prst="rect">
              <a:avLst/>
            </a:prstGeom>
          </p:spPr>
        </p:pic>
        <p:pic>
          <p:nvPicPr>
            <p:cNvPr id="22" name="object 19">
              <a:extLst>
                <a:ext uri="{FF2B5EF4-FFF2-40B4-BE49-F238E27FC236}">
                  <a16:creationId xmlns:a16="http://schemas.microsoft.com/office/drawing/2014/main" id="{3ED6C2DB-8590-625F-3672-AC2CFBEBA80D}"/>
                </a:ext>
              </a:extLst>
            </p:cNvPr>
            <p:cNvPicPr/>
            <p:nvPr/>
          </p:nvPicPr>
          <p:blipFill>
            <a:blip r:embed="rId10" cstate="print"/>
            <a:stretch>
              <a:fillRect/>
            </a:stretch>
          </p:blipFill>
          <p:spPr>
            <a:xfrm>
              <a:off x="7272332" y="4626417"/>
              <a:ext cx="97804" cy="131089"/>
            </a:xfrm>
            <a:prstGeom prst="rect">
              <a:avLst/>
            </a:prstGeom>
          </p:spPr>
        </p:pic>
        <p:sp>
          <p:nvSpPr>
            <p:cNvPr id="23" name="object 20">
              <a:extLst>
                <a:ext uri="{FF2B5EF4-FFF2-40B4-BE49-F238E27FC236}">
                  <a16:creationId xmlns:a16="http://schemas.microsoft.com/office/drawing/2014/main" id="{068E1C74-F4FE-3AB7-97E2-B89F9A4EFA7A}"/>
                </a:ext>
              </a:extLst>
            </p:cNvPr>
            <p:cNvSpPr/>
            <p:nvPr/>
          </p:nvSpPr>
          <p:spPr>
            <a:xfrm>
              <a:off x="7295920" y="4430581"/>
              <a:ext cx="175895" cy="256540"/>
            </a:xfrm>
            <a:custGeom>
              <a:avLst/>
              <a:gdLst/>
              <a:ahLst/>
              <a:cxnLst/>
              <a:rect l="l" t="t" r="r" b="b"/>
              <a:pathLst>
                <a:path w="175895" h="256539">
                  <a:moveTo>
                    <a:pt x="86020" y="0"/>
                  </a:moveTo>
                  <a:lnTo>
                    <a:pt x="89141" y="13895"/>
                  </a:lnTo>
                  <a:lnTo>
                    <a:pt x="87349" y="28119"/>
                  </a:lnTo>
                  <a:lnTo>
                    <a:pt x="80253" y="42878"/>
                  </a:lnTo>
                  <a:lnTo>
                    <a:pt x="67465" y="58381"/>
                  </a:lnTo>
                  <a:lnTo>
                    <a:pt x="23929" y="98348"/>
                  </a:lnTo>
                  <a:lnTo>
                    <a:pt x="6921" y="119597"/>
                  </a:lnTo>
                  <a:lnTo>
                    <a:pt x="0" y="142043"/>
                  </a:lnTo>
                  <a:lnTo>
                    <a:pt x="4999" y="166146"/>
                  </a:lnTo>
                  <a:lnTo>
                    <a:pt x="23752" y="192366"/>
                  </a:lnTo>
                  <a:lnTo>
                    <a:pt x="84483" y="256489"/>
                  </a:lnTo>
                  <a:lnTo>
                    <a:pt x="85584" y="247713"/>
                  </a:lnTo>
                  <a:lnTo>
                    <a:pt x="89842" y="238898"/>
                  </a:lnTo>
                  <a:lnTo>
                    <a:pt x="96377" y="230337"/>
                  </a:lnTo>
                  <a:lnTo>
                    <a:pt x="104308" y="222326"/>
                  </a:lnTo>
                  <a:lnTo>
                    <a:pt x="130889" y="197916"/>
                  </a:lnTo>
                  <a:lnTo>
                    <a:pt x="159481" y="167294"/>
                  </a:lnTo>
                  <a:lnTo>
                    <a:pt x="175286" y="136402"/>
                  </a:lnTo>
                  <a:lnTo>
                    <a:pt x="174250" y="104289"/>
                  </a:lnTo>
                  <a:lnTo>
                    <a:pt x="152314" y="70002"/>
                  </a:lnTo>
                  <a:lnTo>
                    <a:pt x="86020" y="0"/>
                  </a:lnTo>
                  <a:close/>
                </a:path>
              </a:pathLst>
            </a:custGeom>
            <a:solidFill>
              <a:srgbClr val="3C3C3B"/>
            </a:solidFill>
          </p:spPr>
          <p:txBody>
            <a:bodyPr wrap="square" lIns="0" tIns="0" rIns="0" bIns="0" rtlCol="0"/>
            <a:lstStyle/>
            <a:p>
              <a:endParaRPr/>
            </a:p>
          </p:txBody>
        </p:sp>
        <p:pic>
          <p:nvPicPr>
            <p:cNvPr id="24" name="object 21">
              <a:extLst>
                <a:ext uri="{FF2B5EF4-FFF2-40B4-BE49-F238E27FC236}">
                  <a16:creationId xmlns:a16="http://schemas.microsoft.com/office/drawing/2014/main" id="{01BDED89-06E8-F820-EA0A-8039286975D3}"/>
                </a:ext>
              </a:extLst>
            </p:cNvPr>
            <p:cNvPicPr/>
            <p:nvPr/>
          </p:nvPicPr>
          <p:blipFill>
            <a:blip r:embed="rId11" cstate="print"/>
            <a:stretch>
              <a:fillRect/>
            </a:stretch>
          </p:blipFill>
          <p:spPr>
            <a:xfrm>
              <a:off x="7365903" y="4595766"/>
              <a:ext cx="142043" cy="190562"/>
            </a:xfrm>
            <a:prstGeom prst="rect">
              <a:avLst/>
            </a:prstGeom>
          </p:spPr>
        </p:pic>
      </p:grpSp>
      <p:sp>
        <p:nvSpPr>
          <p:cNvPr id="25" name="object 22">
            <a:extLst>
              <a:ext uri="{FF2B5EF4-FFF2-40B4-BE49-F238E27FC236}">
                <a16:creationId xmlns:a16="http://schemas.microsoft.com/office/drawing/2014/main" id="{837F05C0-FA21-E6A0-62A2-BBF993C4AFDF}"/>
              </a:ext>
            </a:extLst>
          </p:cNvPr>
          <p:cNvSpPr txBox="1"/>
          <p:nvPr userDrawn="1"/>
        </p:nvSpPr>
        <p:spPr>
          <a:xfrm>
            <a:off x="527300" y="4668927"/>
            <a:ext cx="3130300" cy="139141"/>
          </a:xfrm>
          <a:prstGeom prst="rect">
            <a:avLst/>
          </a:prstGeom>
        </p:spPr>
        <p:txBody>
          <a:bodyPr vert="horz" wrap="square" lIns="0" tIns="15875" rIns="0" bIns="0" rtlCol="0">
            <a:spAutoFit/>
          </a:bodyPr>
          <a:lstStyle/>
          <a:p>
            <a:pPr marL="12700">
              <a:lnSpc>
                <a:spcPct val="100000"/>
              </a:lnSpc>
              <a:spcBef>
                <a:spcPts val="125"/>
              </a:spcBef>
            </a:pPr>
            <a:r>
              <a:rPr sz="800" b="1" dirty="0">
                <a:solidFill>
                  <a:srgbClr val="00A681"/>
                </a:solidFill>
                <a:latin typeface="Calibri"/>
                <a:cs typeface="Calibri"/>
              </a:rPr>
              <a:t>GODE</a:t>
            </a:r>
            <a:r>
              <a:rPr sz="800" b="1" spc="75" dirty="0">
                <a:solidFill>
                  <a:srgbClr val="00A681"/>
                </a:solidFill>
                <a:latin typeface="Calibri"/>
                <a:cs typeface="Calibri"/>
              </a:rPr>
              <a:t> </a:t>
            </a:r>
            <a:r>
              <a:rPr sz="800" b="1" dirty="0">
                <a:solidFill>
                  <a:srgbClr val="00A681"/>
                </a:solidFill>
                <a:latin typeface="Calibri"/>
                <a:cs typeface="Calibri"/>
              </a:rPr>
              <a:t>IDRÆTSMILJØER</a:t>
            </a:r>
            <a:r>
              <a:rPr sz="800" b="1" spc="80" dirty="0">
                <a:solidFill>
                  <a:srgbClr val="00A681"/>
                </a:solidFill>
                <a:latin typeface="Calibri"/>
                <a:cs typeface="Calibri"/>
              </a:rPr>
              <a:t> </a:t>
            </a:r>
            <a:r>
              <a:rPr sz="800" b="1" dirty="0">
                <a:solidFill>
                  <a:srgbClr val="00A681"/>
                </a:solidFill>
                <a:latin typeface="Calibri"/>
                <a:cs typeface="Calibri"/>
              </a:rPr>
              <a:t>FOR</a:t>
            </a:r>
            <a:r>
              <a:rPr sz="800" b="1" spc="80" dirty="0">
                <a:solidFill>
                  <a:srgbClr val="00A681"/>
                </a:solidFill>
                <a:latin typeface="Calibri"/>
                <a:cs typeface="Calibri"/>
              </a:rPr>
              <a:t> </a:t>
            </a:r>
            <a:r>
              <a:rPr sz="800" b="1" spc="-10" dirty="0">
                <a:solidFill>
                  <a:srgbClr val="00A681"/>
                </a:solidFill>
                <a:latin typeface="Calibri"/>
                <a:cs typeface="Calibri"/>
              </a:rPr>
              <a:t>DRENGE</a:t>
            </a:r>
            <a:endParaRPr sz="800" dirty="0">
              <a:solidFill>
                <a:srgbClr val="00A681"/>
              </a:solidFill>
              <a:latin typeface="Calibri"/>
              <a:cs typeface="Calibri"/>
            </a:endParaRPr>
          </a:p>
        </p:txBody>
      </p:sp>
      <p:sp>
        <p:nvSpPr>
          <p:cNvPr id="26" name="Pladsholder til tekst 23">
            <a:extLst>
              <a:ext uri="{FF2B5EF4-FFF2-40B4-BE49-F238E27FC236}">
                <a16:creationId xmlns:a16="http://schemas.microsoft.com/office/drawing/2014/main" id="{FE2DA075-B532-0806-0409-6D6428B4AD61}"/>
              </a:ext>
            </a:extLst>
          </p:cNvPr>
          <p:cNvSpPr>
            <a:spLocks noGrp="1"/>
          </p:cNvSpPr>
          <p:nvPr>
            <p:ph type="body" idx="10"/>
          </p:nvPr>
        </p:nvSpPr>
        <p:spPr>
          <a:xfrm>
            <a:off x="527299" y="1463414"/>
            <a:ext cx="8090589" cy="2553272"/>
          </a:xfrm>
        </p:spPr>
        <p:txBody>
          <a:bodyPr/>
          <a:lstStyle>
            <a:lvl1pPr>
              <a:defRPr sz="1600"/>
            </a:lvl1pPr>
          </a:lstStyle>
          <a:p>
            <a:pPr lvl="0"/>
            <a:r>
              <a:rPr lang="da-DK"/>
              <a:t>Klik for at redigere teksttypografierne i masteren</a:t>
            </a:r>
          </a:p>
        </p:txBody>
      </p:sp>
      <p:sp>
        <p:nvSpPr>
          <p:cNvPr id="2" name="Holder 2"/>
          <p:cNvSpPr>
            <a:spLocks noGrp="1"/>
          </p:cNvSpPr>
          <p:nvPr>
            <p:ph type="title"/>
          </p:nvPr>
        </p:nvSpPr>
        <p:spPr>
          <a:xfrm>
            <a:off x="527393" y="338777"/>
            <a:ext cx="8090496" cy="492443"/>
          </a:xfrm>
        </p:spPr>
        <p:txBody>
          <a:bodyPr lIns="0" tIns="0" rIns="0" bIns="0"/>
          <a:lstStyle>
            <a:lvl1pPr>
              <a:defRPr sz="3200" b="1" i="0">
                <a:solidFill>
                  <a:schemeClr val="bg1"/>
                </a:solidFill>
                <a:latin typeface="Calibri"/>
                <a:cs typeface="Calibri"/>
              </a:defRPr>
            </a:lvl1pPr>
          </a:lstStyle>
          <a:p>
            <a:r>
              <a:rPr lang="da-DK"/>
              <a:t>Klik for at redigere titeltypografien i masteren</a:t>
            </a: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dhold02_Grøn">
    <p:spTree>
      <p:nvGrpSpPr>
        <p:cNvPr id="1" name=""/>
        <p:cNvGrpSpPr/>
        <p:nvPr/>
      </p:nvGrpSpPr>
      <p:grpSpPr>
        <a:xfrm>
          <a:off x="0" y="0"/>
          <a:ext cx="0" cy="0"/>
          <a:chOff x="0" y="0"/>
          <a:chExt cx="0" cy="0"/>
        </a:xfrm>
      </p:grpSpPr>
      <p:pic>
        <p:nvPicPr>
          <p:cNvPr id="3" name="object 2">
            <a:extLst>
              <a:ext uri="{FF2B5EF4-FFF2-40B4-BE49-F238E27FC236}">
                <a16:creationId xmlns:a16="http://schemas.microsoft.com/office/drawing/2014/main" id="{CB250D3C-D82D-7774-DE26-4FAD2781BE07}"/>
              </a:ext>
            </a:extLst>
          </p:cNvPr>
          <p:cNvPicPr/>
          <p:nvPr userDrawn="1"/>
        </p:nvPicPr>
        <p:blipFill>
          <a:blip r:embed="rId2">
            <a:extLst>
              <a:ext uri="{28A0092B-C50C-407E-A947-70E740481C1C}">
                <a14:useLocalDpi xmlns:a14="http://schemas.microsoft.com/office/drawing/2010/main" val="0"/>
              </a:ext>
            </a:extLst>
          </a:blip>
          <a:srcRect/>
          <a:stretch/>
        </p:blipFill>
        <p:spPr>
          <a:xfrm>
            <a:off x="0" y="6350"/>
            <a:ext cx="9144000" cy="5143500"/>
          </a:xfrm>
          <a:prstGeom prst="rect">
            <a:avLst/>
          </a:prstGeom>
        </p:spPr>
      </p:pic>
      <p:sp>
        <p:nvSpPr>
          <p:cNvPr id="26" name="Pladsholder til tekst 23">
            <a:extLst>
              <a:ext uri="{FF2B5EF4-FFF2-40B4-BE49-F238E27FC236}">
                <a16:creationId xmlns:a16="http://schemas.microsoft.com/office/drawing/2014/main" id="{FE2DA075-B532-0806-0409-6D6428B4AD61}"/>
              </a:ext>
            </a:extLst>
          </p:cNvPr>
          <p:cNvSpPr>
            <a:spLocks noGrp="1"/>
          </p:cNvSpPr>
          <p:nvPr>
            <p:ph type="body" idx="10"/>
          </p:nvPr>
        </p:nvSpPr>
        <p:spPr>
          <a:xfrm>
            <a:off x="527299" y="1463414"/>
            <a:ext cx="8090589" cy="369332"/>
          </a:xfrm>
        </p:spPr>
        <p:txBody>
          <a:bodyPr/>
          <a:lstStyle>
            <a:lvl1pPr algn="ctr">
              <a:defRPr sz="2400" b="1">
                <a:solidFill>
                  <a:schemeClr val="bg1"/>
                </a:solidFill>
              </a:defRPr>
            </a:lvl1pPr>
          </a:lstStyle>
          <a:p>
            <a:pPr lvl="0"/>
            <a:r>
              <a:rPr lang="da-DK"/>
              <a:t>Klik for at redigere teksttypografierne i masteren</a:t>
            </a:r>
          </a:p>
        </p:txBody>
      </p:sp>
      <p:sp>
        <p:nvSpPr>
          <p:cNvPr id="2" name="Holder 2"/>
          <p:cNvSpPr>
            <a:spLocks noGrp="1"/>
          </p:cNvSpPr>
          <p:nvPr>
            <p:ph type="title"/>
          </p:nvPr>
        </p:nvSpPr>
        <p:spPr>
          <a:xfrm>
            <a:off x="527393" y="338777"/>
            <a:ext cx="8090496" cy="492443"/>
          </a:xfrm>
        </p:spPr>
        <p:txBody>
          <a:bodyPr lIns="0" tIns="0" rIns="0" bIns="0"/>
          <a:lstStyle>
            <a:lvl1pPr algn="ctr">
              <a:defRPr sz="3200" b="1" i="0">
                <a:solidFill>
                  <a:schemeClr val="bg1"/>
                </a:solidFill>
                <a:latin typeface="Calibri"/>
                <a:cs typeface="Calibri"/>
              </a:defRPr>
            </a:lvl1pPr>
          </a:lstStyle>
          <a:p>
            <a:r>
              <a:rPr lang="da-DK"/>
              <a:t>Klik for at redigere titeltypografien i masteren</a:t>
            </a:r>
            <a:endParaRPr dirty="0"/>
          </a:p>
        </p:txBody>
      </p:sp>
    </p:spTree>
    <p:extLst>
      <p:ext uri="{BB962C8B-B14F-4D97-AF65-F5344CB8AC3E}">
        <p14:creationId xmlns:p14="http://schemas.microsoft.com/office/powerpoint/2010/main" val="12151008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dhold03_Grøn">
    <p:spTree>
      <p:nvGrpSpPr>
        <p:cNvPr id="1" name=""/>
        <p:cNvGrpSpPr/>
        <p:nvPr/>
      </p:nvGrpSpPr>
      <p:grpSpPr>
        <a:xfrm>
          <a:off x="0" y="0"/>
          <a:ext cx="0" cy="0"/>
          <a:chOff x="0" y="0"/>
          <a:chExt cx="0" cy="0"/>
        </a:xfrm>
      </p:grpSpPr>
      <p:pic>
        <p:nvPicPr>
          <p:cNvPr id="8" name="Billede 7">
            <a:extLst>
              <a:ext uri="{FF2B5EF4-FFF2-40B4-BE49-F238E27FC236}">
                <a16:creationId xmlns:a16="http://schemas.microsoft.com/office/drawing/2014/main" id="{C4432D57-F59F-A358-6DF8-EAF51A6F59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714"/>
            <a:ext cx="9144000" cy="5143500"/>
          </a:xfrm>
          <a:prstGeom prst="rect">
            <a:avLst/>
          </a:prstGeom>
        </p:spPr>
      </p:pic>
      <p:sp>
        <p:nvSpPr>
          <p:cNvPr id="26" name="Pladsholder til tekst 23">
            <a:extLst>
              <a:ext uri="{FF2B5EF4-FFF2-40B4-BE49-F238E27FC236}">
                <a16:creationId xmlns:a16="http://schemas.microsoft.com/office/drawing/2014/main" id="{FE2DA075-B532-0806-0409-6D6428B4AD61}"/>
              </a:ext>
            </a:extLst>
          </p:cNvPr>
          <p:cNvSpPr>
            <a:spLocks noGrp="1"/>
          </p:cNvSpPr>
          <p:nvPr>
            <p:ph type="body" idx="10"/>
          </p:nvPr>
        </p:nvSpPr>
        <p:spPr>
          <a:xfrm>
            <a:off x="1129107" y="1662343"/>
            <a:ext cx="7260094" cy="246221"/>
          </a:xfrm>
        </p:spPr>
        <p:txBody>
          <a:bodyPr/>
          <a:lstStyle>
            <a:lvl1pPr algn="l">
              <a:defRPr sz="1600" b="0">
                <a:solidFill>
                  <a:srgbClr val="00A681"/>
                </a:solidFill>
              </a:defRPr>
            </a:lvl1pPr>
          </a:lstStyle>
          <a:p>
            <a:pPr lvl="0"/>
            <a:r>
              <a:rPr lang="da-DK"/>
              <a:t>Klik for at redigere teksttypografierne i masteren</a:t>
            </a:r>
          </a:p>
        </p:txBody>
      </p:sp>
      <p:sp>
        <p:nvSpPr>
          <p:cNvPr id="2" name="Holder 2"/>
          <p:cNvSpPr>
            <a:spLocks noGrp="1"/>
          </p:cNvSpPr>
          <p:nvPr>
            <p:ph type="title"/>
          </p:nvPr>
        </p:nvSpPr>
        <p:spPr>
          <a:xfrm>
            <a:off x="1129106" y="822325"/>
            <a:ext cx="7260095" cy="492443"/>
          </a:xfrm>
        </p:spPr>
        <p:txBody>
          <a:bodyPr lIns="0" tIns="0" rIns="0" bIns="0"/>
          <a:lstStyle>
            <a:lvl1pPr algn="l">
              <a:defRPr sz="3200" b="1" i="0">
                <a:solidFill>
                  <a:srgbClr val="00A681"/>
                </a:solidFill>
                <a:latin typeface="Calibri"/>
                <a:cs typeface="Calibri"/>
              </a:defRPr>
            </a:lvl1pPr>
          </a:lstStyle>
          <a:p>
            <a:r>
              <a:rPr lang="da-DK"/>
              <a:t>Klik for at redigere titeltypografien i masteren</a:t>
            </a:r>
            <a:endParaRPr dirty="0"/>
          </a:p>
        </p:txBody>
      </p:sp>
    </p:spTree>
    <p:extLst>
      <p:ext uri="{BB962C8B-B14F-4D97-AF65-F5344CB8AC3E}">
        <p14:creationId xmlns:p14="http://schemas.microsoft.com/office/powerpoint/2010/main" val="574068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Forside01_Rød">
    <p:spTree>
      <p:nvGrpSpPr>
        <p:cNvPr id="1" name=""/>
        <p:cNvGrpSpPr/>
        <p:nvPr/>
      </p:nvGrpSpPr>
      <p:grpSpPr>
        <a:xfrm>
          <a:off x="0" y="0"/>
          <a:ext cx="0" cy="0"/>
          <a:chOff x="0" y="0"/>
          <a:chExt cx="0" cy="0"/>
        </a:xfrm>
      </p:grpSpPr>
      <p:pic>
        <p:nvPicPr>
          <p:cNvPr id="21" name="object 3">
            <a:extLst>
              <a:ext uri="{FF2B5EF4-FFF2-40B4-BE49-F238E27FC236}">
                <a16:creationId xmlns:a16="http://schemas.microsoft.com/office/drawing/2014/main" id="{994A684A-79AD-56FD-D495-9B54B57413F5}"/>
              </a:ext>
            </a:extLst>
          </p:cNvPr>
          <p:cNvPicPr/>
          <p:nvPr userDrawn="1"/>
        </p:nvPicPr>
        <p:blipFill>
          <a:blip r:embed="rId2" cstate="print"/>
          <a:stretch>
            <a:fillRect/>
          </a:stretch>
        </p:blipFill>
        <p:spPr>
          <a:xfrm>
            <a:off x="0" y="5449"/>
            <a:ext cx="9144000" cy="5144401"/>
          </a:xfrm>
          <a:prstGeom prst="rect">
            <a:avLst/>
          </a:prstGeom>
        </p:spPr>
      </p:pic>
      <p:grpSp>
        <p:nvGrpSpPr>
          <p:cNvPr id="22" name="Gruppe 21">
            <a:extLst>
              <a:ext uri="{FF2B5EF4-FFF2-40B4-BE49-F238E27FC236}">
                <a16:creationId xmlns:a16="http://schemas.microsoft.com/office/drawing/2014/main" id="{29B5BF56-24E7-49EB-91AB-D803F0A33642}"/>
              </a:ext>
            </a:extLst>
          </p:cNvPr>
          <p:cNvGrpSpPr/>
          <p:nvPr userDrawn="1"/>
        </p:nvGrpSpPr>
        <p:grpSpPr>
          <a:xfrm>
            <a:off x="7254034" y="517525"/>
            <a:ext cx="249750" cy="613517"/>
            <a:chOff x="7254034" y="548591"/>
            <a:chExt cx="249750" cy="613517"/>
          </a:xfrm>
        </p:grpSpPr>
        <p:pic>
          <p:nvPicPr>
            <p:cNvPr id="23" name="object 4">
              <a:extLst>
                <a:ext uri="{FF2B5EF4-FFF2-40B4-BE49-F238E27FC236}">
                  <a16:creationId xmlns:a16="http://schemas.microsoft.com/office/drawing/2014/main" id="{62BFA800-85E6-52C6-6A91-0FA12DC2C9E7}"/>
                </a:ext>
              </a:extLst>
            </p:cNvPr>
            <p:cNvPicPr/>
            <p:nvPr/>
          </p:nvPicPr>
          <p:blipFill>
            <a:blip r:embed="rId3" cstate="print"/>
            <a:stretch>
              <a:fillRect/>
            </a:stretch>
          </p:blipFill>
          <p:spPr>
            <a:xfrm>
              <a:off x="7257366" y="1052444"/>
              <a:ext cx="242214" cy="109664"/>
            </a:xfrm>
            <a:prstGeom prst="rect">
              <a:avLst/>
            </a:prstGeom>
          </p:spPr>
        </p:pic>
        <p:pic>
          <p:nvPicPr>
            <p:cNvPr id="24" name="object 5">
              <a:extLst>
                <a:ext uri="{FF2B5EF4-FFF2-40B4-BE49-F238E27FC236}">
                  <a16:creationId xmlns:a16="http://schemas.microsoft.com/office/drawing/2014/main" id="{A9068F79-FBC6-2440-0319-A936093C462C}"/>
                </a:ext>
              </a:extLst>
            </p:cNvPr>
            <p:cNvPicPr/>
            <p:nvPr/>
          </p:nvPicPr>
          <p:blipFill>
            <a:blip r:embed="rId4" cstate="print"/>
            <a:stretch>
              <a:fillRect/>
            </a:stretch>
          </p:blipFill>
          <p:spPr>
            <a:xfrm>
              <a:off x="7312350" y="952193"/>
              <a:ext cx="129494" cy="73291"/>
            </a:xfrm>
            <a:prstGeom prst="rect">
              <a:avLst/>
            </a:prstGeom>
          </p:spPr>
        </p:pic>
        <p:pic>
          <p:nvPicPr>
            <p:cNvPr id="25" name="object 6">
              <a:extLst>
                <a:ext uri="{FF2B5EF4-FFF2-40B4-BE49-F238E27FC236}">
                  <a16:creationId xmlns:a16="http://schemas.microsoft.com/office/drawing/2014/main" id="{3B9278B7-685E-5132-F75D-A131B0E3BC6D}"/>
                </a:ext>
              </a:extLst>
            </p:cNvPr>
            <p:cNvPicPr/>
            <p:nvPr/>
          </p:nvPicPr>
          <p:blipFill>
            <a:blip r:embed="rId5" cstate="print"/>
            <a:stretch>
              <a:fillRect/>
            </a:stretch>
          </p:blipFill>
          <p:spPr>
            <a:xfrm>
              <a:off x="7254034" y="756159"/>
              <a:ext cx="103669" cy="138963"/>
            </a:xfrm>
            <a:prstGeom prst="rect">
              <a:avLst/>
            </a:prstGeom>
          </p:spPr>
        </p:pic>
        <p:sp>
          <p:nvSpPr>
            <p:cNvPr id="26" name="object 7">
              <a:extLst>
                <a:ext uri="{FF2B5EF4-FFF2-40B4-BE49-F238E27FC236}">
                  <a16:creationId xmlns:a16="http://schemas.microsoft.com/office/drawing/2014/main" id="{46A1D224-AD7F-52BC-4967-73CF2FE0BFB5}"/>
                </a:ext>
              </a:extLst>
            </p:cNvPr>
            <p:cNvSpPr/>
            <p:nvPr/>
          </p:nvSpPr>
          <p:spPr>
            <a:xfrm>
              <a:off x="7279028" y="548591"/>
              <a:ext cx="186055" cy="272415"/>
            </a:xfrm>
            <a:custGeom>
              <a:avLst/>
              <a:gdLst/>
              <a:ahLst/>
              <a:cxnLst/>
              <a:rect l="l" t="t" r="r" b="b"/>
              <a:pathLst>
                <a:path w="186054" h="272415">
                  <a:moveTo>
                    <a:pt x="91186" y="0"/>
                  </a:moveTo>
                  <a:lnTo>
                    <a:pt x="94496" y="14723"/>
                  </a:lnTo>
                  <a:lnTo>
                    <a:pt x="92594" y="29798"/>
                  </a:lnTo>
                  <a:lnTo>
                    <a:pt x="85069" y="45443"/>
                  </a:lnTo>
                  <a:lnTo>
                    <a:pt x="71513" y="61874"/>
                  </a:lnTo>
                  <a:lnTo>
                    <a:pt x="25374" y="104241"/>
                  </a:lnTo>
                  <a:lnTo>
                    <a:pt x="7339" y="126765"/>
                  </a:lnTo>
                  <a:lnTo>
                    <a:pt x="0" y="150560"/>
                  </a:lnTo>
                  <a:lnTo>
                    <a:pt x="5300" y="176109"/>
                  </a:lnTo>
                  <a:lnTo>
                    <a:pt x="25184" y="203898"/>
                  </a:lnTo>
                  <a:lnTo>
                    <a:pt x="89560" y="271868"/>
                  </a:lnTo>
                  <a:lnTo>
                    <a:pt x="90726" y="262569"/>
                  </a:lnTo>
                  <a:lnTo>
                    <a:pt x="95240" y="253226"/>
                  </a:lnTo>
                  <a:lnTo>
                    <a:pt x="102169" y="244152"/>
                  </a:lnTo>
                  <a:lnTo>
                    <a:pt x="110578" y="235661"/>
                  </a:lnTo>
                  <a:lnTo>
                    <a:pt x="138747" y="209791"/>
                  </a:lnTo>
                  <a:lnTo>
                    <a:pt x="169056" y="177325"/>
                  </a:lnTo>
                  <a:lnTo>
                    <a:pt x="185812" y="144578"/>
                  </a:lnTo>
                  <a:lnTo>
                    <a:pt x="184715" y="110537"/>
                  </a:lnTo>
                  <a:lnTo>
                    <a:pt x="161467" y="74193"/>
                  </a:lnTo>
                  <a:lnTo>
                    <a:pt x="91186" y="0"/>
                  </a:lnTo>
                  <a:close/>
                </a:path>
              </a:pathLst>
            </a:custGeom>
            <a:solidFill>
              <a:srgbClr val="FFFFFF"/>
            </a:solidFill>
          </p:spPr>
          <p:txBody>
            <a:bodyPr wrap="square" lIns="0" tIns="0" rIns="0" bIns="0" rtlCol="0"/>
            <a:lstStyle/>
            <a:p>
              <a:endParaRPr/>
            </a:p>
          </p:txBody>
        </p:sp>
        <p:pic>
          <p:nvPicPr>
            <p:cNvPr id="27" name="object 8">
              <a:extLst>
                <a:ext uri="{FF2B5EF4-FFF2-40B4-BE49-F238E27FC236}">
                  <a16:creationId xmlns:a16="http://schemas.microsoft.com/office/drawing/2014/main" id="{615F8641-3ABE-ED29-95B9-965B892B0B5C}"/>
                </a:ext>
              </a:extLst>
            </p:cNvPr>
            <p:cNvPicPr/>
            <p:nvPr/>
          </p:nvPicPr>
          <p:blipFill>
            <a:blip r:embed="rId6" cstate="print"/>
            <a:stretch>
              <a:fillRect/>
            </a:stretch>
          </p:blipFill>
          <p:spPr>
            <a:xfrm>
              <a:off x="7353218" y="723678"/>
              <a:ext cx="150566" cy="201985"/>
            </a:xfrm>
            <a:prstGeom prst="rect">
              <a:avLst/>
            </a:prstGeom>
          </p:spPr>
        </p:pic>
      </p:grpSp>
      <p:grpSp>
        <p:nvGrpSpPr>
          <p:cNvPr id="28" name="Gruppe 27">
            <a:extLst>
              <a:ext uri="{FF2B5EF4-FFF2-40B4-BE49-F238E27FC236}">
                <a16:creationId xmlns:a16="http://schemas.microsoft.com/office/drawing/2014/main" id="{00868CB6-D953-CE62-A99F-8805917464A2}"/>
              </a:ext>
            </a:extLst>
          </p:cNvPr>
          <p:cNvGrpSpPr/>
          <p:nvPr userDrawn="1"/>
        </p:nvGrpSpPr>
        <p:grpSpPr>
          <a:xfrm>
            <a:off x="7959127" y="679183"/>
            <a:ext cx="627032" cy="352362"/>
            <a:chOff x="7959127" y="679183"/>
            <a:chExt cx="627032" cy="352362"/>
          </a:xfrm>
        </p:grpSpPr>
        <p:sp>
          <p:nvSpPr>
            <p:cNvPr id="29" name="object 9">
              <a:extLst>
                <a:ext uri="{FF2B5EF4-FFF2-40B4-BE49-F238E27FC236}">
                  <a16:creationId xmlns:a16="http://schemas.microsoft.com/office/drawing/2014/main" id="{69006832-6B7A-1557-17E5-687B279DBA80}"/>
                </a:ext>
              </a:extLst>
            </p:cNvPr>
            <p:cNvSpPr/>
            <p:nvPr/>
          </p:nvSpPr>
          <p:spPr>
            <a:xfrm>
              <a:off x="8017065" y="796633"/>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79998"/>
              </a:srgbClr>
            </a:solidFill>
          </p:spPr>
          <p:txBody>
            <a:bodyPr wrap="square" lIns="0" tIns="0" rIns="0" bIns="0" rtlCol="0"/>
            <a:lstStyle/>
            <a:p>
              <a:endParaRPr/>
            </a:p>
          </p:txBody>
        </p:sp>
        <p:sp>
          <p:nvSpPr>
            <p:cNvPr id="30" name="object 10">
              <a:extLst>
                <a:ext uri="{FF2B5EF4-FFF2-40B4-BE49-F238E27FC236}">
                  <a16:creationId xmlns:a16="http://schemas.microsoft.com/office/drawing/2014/main" id="{502A4E1B-7BB0-3A29-0E01-DE473777DC2A}"/>
                </a:ext>
              </a:extLst>
            </p:cNvPr>
            <p:cNvSpPr/>
            <p:nvPr/>
          </p:nvSpPr>
          <p:spPr>
            <a:xfrm>
              <a:off x="7959127" y="914070"/>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89999"/>
              </a:srgbClr>
            </a:solidFill>
          </p:spPr>
          <p:txBody>
            <a:bodyPr wrap="square" lIns="0" tIns="0" rIns="0" bIns="0" rtlCol="0"/>
            <a:lstStyle/>
            <a:p>
              <a:endParaRPr/>
            </a:p>
          </p:txBody>
        </p:sp>
        <p:sp>
          <p:nvSpPr>
            <p:cNvPr id="31" name="object 11">
              <a:extLst>
                <a:ext uri="{FF2B5EF4-FFF2-40B4-BE49-F238E27FC236}">
                  <a16:creationId xmlns:a16="http://schemas.microsoft.com/office/drawing/2014/main" id="{0B5CC039-B758-AA2F-1F9C-A8F4F19A2033}"/>
                </a:ext>
              </a:extLst>
            </p:cNvPr>
            <p:cNvSpPr/>
            <p:nvPr/>
          </p:nvSpPr>
          <p:spPr>
            <a:xfrm>
              <a:off x="7959127" y="679183"/>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59999"/>
              </a:srgbClr>
            </a:solidFill>
          </p:spPr>
          <p:txBody>
            <a:bodyPr wrap="square" lIns="0" tIns="0" rIns="0" bIns="0" rtlCol="0"/>
            <a:lstStyle/>
            <a:p>
              <a:endParaRPr/>
            </a:p>
          </p:txBody>
        </p:sp>
        <p:sp>
          <p:nvSpPr>
            <p:cNvPr id="32" name="object 12">
              <a:extLst>
                <a:ext uri="{FF2B5EF4-FFF2-40B4-BE49-F238E27FC236}">
                  <a16:creationId xmlns:a16="http://schemas.microsoft.com/office/drawing/2014/main" id="{8885EE57-9AD2-FD80-DD78-6925698824A3}"/>
                </a:ext>
              </a:extLst>
            </p:cNvPr>
            <p:cNvSpPr/>
            <p:nvPr/>
          </p:nvSpPr>
          <p:spPr>
            <a:xfrm>
              <a:off x="8193094" y="796628"/>
              <a:ext cx="393065" cy="117475"/>
            </a:xfrm>
            <a:custGeom>
              <a:avLst/>
              <a:gdLst/>
              <a:ahLst/>
              <a:cxnLst/>
              <a:rect l="l" t="t" r="r" b="b"/>
              <a:pathLst>
                <a:path w="393065" h="117475">
                  <a:moveTo>
                    <a:pt x="338061" y="2057"/>
                  </a:moveTo>
                  <a:lnTo>
                    <a:pt x="294081" y="2057"/>
                  </a:lnTo>
                  <a:lnTo>
                    <a:pt x="294081" y="115379"/>
                  </a:lnTo>
                  <a:lnTo>
                    <a:pt x="318020" y="115379"/>
                  </a:lnTo>
                  <a:lnTo>
                    <a:pt x="318020" y="75374"/>
                  </a:lnTo>
                  <a:lnTo>
                    <a:pt x="363146" y="75374"/>
                  </a:lnTo>
                  <a:lnTo>
                    <a:pt x="359702" y="70739"/>
                  </a:lnTo>
                  <a:lnTo>
                    <a:pt x="368231" y="65240"/>
                  </a:lnTo>
                  <a:lnTo>
                    <a:pt x="374713" y="57905"/>
                  </a:lnTo>
                  <a:lnTo>
                    <a:pt x="376079" y="54940"/>
                  </a:lnTo>
                  <a:lnTo>
                    <a:pt x="318020" y="54940"/>
                  </a:lnTo>
                  <a:lnTo>
                    <a:pt x="318020" y="22491"/>
                  </a:lnTo>
                  <a:lnTo>
                    <a:pt x="376326" y="22491"/>
                  </a:lnTo>
                  <a:lnTo>
                    <a:pt x="368412" y="12039"/>
                  </a:lnTo>
                  <a:lnTo>
                    <a:pt x="355056" y="4657"/>
                  </a:lnTo>
                  <a:lnTo>
                    <a:pt x="338061" y="2057"/>
                  </a:lnTo>
                  <a:close/>
                </a:path>
                <a:path w="393065" h="117475">
                  <a:moveTo>
                    <a:pt x="363146" y="75374"/>
                  </a:moveTo>
                  <a:lnTo>
                    <a:pt x="335584" y="75374"/>
                  </a:lnTo>
                  <a:lnTo>
                    <a:pt x="365912" y="115379"/>
                  </a:lnTo>
                  <a:lnTo>
                    <a:pt x="392874" y="115379"/>
                  </a:lnTo>
                  <a:lnTo>
                    <a:pt x="363146" y="75374"/>
                  </a:lnTo>
                  <a:close/>
                </a:path>
                <a:path w="393065" h="117475">
                  <a:moveTo>
                    <a:pt x="376326" y="22491"/>
                  </a:moveTo>
                  <a:lnTo>
                    <a:pt x="349237" y="22491"/>
                  </a:lnTo>
                  <a:lnTo>
                    <a:pt x="355803" y="29184"/>
                  </a:lnTo>
                  <a:lnTo>
                    <a:pt x="355803" y="48412"/>
                  </a:lnTo>
                  <a:lnTo>
                    <a:pt x="349237" y="54940"/>
                  </a:lnTo>
                  <a:lnTo>
                    <a:pt x="376079" y="54940"/>
                  </a:lnTo>
                  <a:lnTo>
                    <a:pt x="378833" y="48961"/>
                  </a:lnTo>
                  <a:lnTo>
                    <a:pt x="380276" y="38633"/>
                  </a:lnTo>
                  <a:lnTo>
                    <a:pt x="377146" y="23574"/>
                  </a:lnTo>
                  <a:lnTo>
                    <a:pt x="376326" y="22491"/>
                  </a:lnTo>
                  <a:close/>
                </a:path>
                <a:path w="393065" h="117475">
                  <a:moveTo>
                    <a:pt x="175056" y="2057"/>
                  </a:moveTo>
                  <a:lnTo>
                    <a:pt x="151117" y="2057"/>
                  </a:lnTo>
                  <a:lnTo>
                    <a:pt x="151117" y="68503"/>
                  </a:lnTo>
                  <a:lnTo>
                    <a:pt x="154861" y="88970"/>
                  </a:lnTo>
                  <a:lnTo>
                    <a:pt x="165239" y="104367"/>
                  </a:lnTo>
                  <a:lnTo>
                    <a:pt x="180971" y="114064"/>
                  </a:lnTo>
                  <a:lnTo>
                    <a:pt x="200774" y="117436"/>
                  </a:lnTo>
                  <a:lnTo>
                    <a:pt x="220509" y="114064"/>
                  </a:lnTo>
                  <a:lnTo>
                    <a:pt x="236253" y="104367"/>
                  </a:lnTo>
                  <a:lnTo>
                    <a:pt x="241934" y="95973"/>
                  </a:lnTo>
                  <a:lnTo>
                    <a:pt x="200774" y="95973"/>
                  </a:lnTo>
                  <a:lnTo>
                    <a:pt x="190621" y="94340"/>
                  </a:lnTo>
                  <a:lnTo>
                    <a:pt x="182462" y="89473"/>
                  </a:lnTo>
                  <a:lnTo>
                    <a:pt x="177030" y="81416"/>
                  </a:lnTo>
                  <a:lnTo>
                    <a:pt x="175056" y="70218"/>
                  </a:lnTo>
                  <a:lnTo>
                    <a:pt x="175056" y="2057"/>
                  </a:lnTo>
                  <a:close/>
                </a:path>
                <a:path w="393065" h="117475">
                  <a:moveTo>
                    <a:pt x="250444" y="2057"/>
                  </a:moveTo>
                  <a:lnTo>
                    <a:pt x="226504" y="2057"/>
                  </a:lnTo>
                  <a:lnTo>
                    <a:pt x="226504" y="70218"/>
                  </a:lnTo>
                  <a:lnTo>
                    <a:pt x="224555" y="81416"/>
                  </a:lnTo>
                  <a:lnTo>
                    <a:pt x="219163" y="89473"/>
                  </a:lnTo>
                  <a:lnTo>
                    <a:pt x="211009" y="94340"/>
                  </a:lnTo>
                  <a:lnTo>
                    <a:pt x="200774" y="95973"/>
                  </a:lnTo>
                  <a:lnTo>
                    <a:pt x="241934" y="95973"/>
                  </a:lnTo>
                  <a:lnTo>
                    <a:pt x="246674" y="88970"/>
                  </a:lnTo>
                  <a:lnTo>
                    <a:pt x="250444" y="68503"/>
                  </a:lnTo>
                  <a:lnTo>
                    <a:pt x="250444" y="2057"/>
                  </a:lnTo>
                  <a:close/>
                </a:path>
                <a:path w="393065" h="117475">
                  <a:moveTo>
                    <a:pt x="62433" y="0"/>
                  </a:moveTo>
                  <a:lnTo>
                    <a:pt x="37938" y="4491"/>
                  </a:lnTo>
                  <a:lnTo>
                    <a:pt x="18114" y="16870"/>
                  </a:lnTo>
                  <a:lnTo>
                    <a:pt x="4842" y="35495"/>
                  </a:lnTo>
                  <a:lnTo>
                    <a:pt x="0" y="58724"/>
                  </a:lnTo>
                  <a:lnTo>
                    <a:pt x="4839" y="81946"/>
                  </a:lnTo>
                  <a:lnTo>
                    <a:pt x="18092" y="100568"/>
                  </a:lnTo>
                  <a:lnTo>
                    <a:pt x="37863" y="112945"/>
                  </a:lnTo>
                  <a:lnTo>
                    <a:pt x="62255" y="117436"/>
                  </a:lnTo>
                  <a:lnTo>
                    <a:pt x="78505" y="115475"/>
                  </a:lnTo>
                  <a:lnTo>
                    <a:pt x="92875" y="109859"/>
                  </a:lnTo>
                  <a:lnTo>
                    <a:pt x="104882" y="100993"/>
                  </a:lnTo>
                  <a:lnTo>
                    <a:pt x="108809" y="95973"/>
                  </a:lnTo>
                  <a:lnTo>
                    <a:pt x="62433" y="95973"/>
                  </a:lnTo>
                  <a:lnTo>
                    <a:pt x="47324" y="93245"/>
                  </a:lnTo>
                  <a:lnTo>
                    <a:pt x="35359" y="85609"/>
                  </a:lnTo>
                  <a:lnTo>
                    <a:pt x="27485" y="73883"/>
                  </a:lnTo>
                  <a:lnTo>
                    <a:pt x="24650" y="58889"/>
                  </a:lnTo>
                  <a:lnTo>
                    <a:pt x="27485" y="43772"/>
                  </a:lnTo>
                  <a:lnTo>
                    <a:pt x="35359" y="31937"/>
                  </a:lnTo>
                  <a:lnTo>
                    <a:pt x="47324" y="24221"/>
                  </a:lnTo>
                  <a:lnTo>
                    <a:pt x="62433" y="21463"/>
                  </a:lnTo>
                  <a:lnTo>
                    <a:pt x="108768" y="21463"/>
                  </a:lnTo>
                  <a:lnTo>
                    <a:pt x="104809" y="16443"/>
                  </a:lnTo>
                  <a:lnTo>
                    <a:pt x="92830" y="7577"/>
                  </a:lnTo>
                  <a:lnTo>
                    <a:pt x="78555" y="1961"/>
                  </a:lnTo>
                  <a:lnTo>
                    <a:pt x="62433" y="0"/>
                  </a:lnTo>
                  <a:close/>
                </a:path>
                <a:path w="393065" h="117475">
                  <a:moveTo>
                    <a:pt x="95961" y="76923"/>
                  </a:moveTo>
                  <a:lnTo>
                    <a:pt x="89497" y="84968"/>
                  </a:lnTo>
                  <a:lnTo>
                    <a:pt x="81788" y="90954"/>
                  </a:lnTo>
                  <a:lnTo>
                    <a:pt x="72783" y="94686"/>
                  </a:lnTo>
                  <a:lnTo>
                    <a:pt x="62433" y="95973"/>
                  </a:lnTo>
                  <a:lnTo>
                    <a:pt x="108809" y="95973"/>
                  </a:lnTo>
                  <a:lnTo>
                    <a:pt x="114046" y="89281"/>
                  </a:lnTo>
                  <a:lnTo>
                    <a:pt x="95961" y="76923"/>
                  </a:lnTo>
                  <a:close/>
                </a:path>
                <a:path w="393065" h="117475">
                  <a:moveTo>
                    <a:pt x="108768" y="21463"/>
                  </a:moveTo>
                  <a:lnTo>
                    <a:pt x="62433" y="21463"/>
                  </a:lnTo>
                  <a:lnTo>
                    <a:pt x="72783" y="22750"/>
                  </a:lnTo>
                  <a:lnTo>
                    <a:pt x="81788" y="26484"/>
                  </a:lnTo>
                  <a:lnTo>
                    <a:pt x="89497" y="32473"/>
                  </a:lnTo>
                  <a:lnTo>
                    <a:pt x="95961" y="40525"/>
                  </a:lnTo>
                  <a:lnTo>
                    <a:pt x="114046" y="28155"/>
                  </a:lnTo>
                  <a:lnTo>
                    <a:pt x="108768" y="21463"/>
                  </a:lnTo>
                  <a:close/>
                </a:path>
              </a:pathLst>
            </a:custGeom>
            <a:solidFill>
              <a:srgbClr val="FFFFFF"/>
            </a:solidFill>
          </p:spPr>
          <p:txBody>
            <a:bodyPr wrap="square" lIns="0" tIns="0" rIns="0" bIns="0" rtlCol="0"/>
            <a:lstStyle/>
            <a:p>
              <a:endParaRPr/>
            </a:p>
          </p:txBody>
        </p:sp>
      </p:grpSp>
      <p:sp>
        <p:nvSpPr>
          <p:cNvPr id="2" name="Holder 2"/>
          <p:cNvSpPr>
            <a:spLocks noGrp="1"/>
          </p:cNvSpPr>
          <p:nvPr>
            <p:ph type="ctrTitle"/>
          </p:nvPr>
        </p:nvSpPr>
        <p:spPr>
          <a:xfrm>
            <a:off x="509300" y="456201"/>
            <a:ext cx="4900900" cy="902433"/>
          </a:xfrm>
          <a:prstGeom prst="rect">
            <a:avLst/>
          </a:prstGeom>
        </p:spPr>
        <p:txBody>
          <a:bodyPr wrap="square" lIns="0" tIns="0" rIns="0" bIns="0">
            <a:spAutoFit/>
          </a:bodyPr>
          <a:lstStyle>
            <a:lvl1pPr>
              <a:defRPr sz="3200" b="1" i="0">
                <a:solidFill>
                  <a:schemeClr val="bg1"/>
                </a:solidFill>
                <a:latin typeface="Calibri"/>
                <a:cs typeface="Calibri"/>
              </a:defRPr>
            </a:lvl1pPr>
          </a:lstStyle>
          <a:p>
            <a:r>
              <a:rPr lang="da-DK"/>
              <a:t>Klik for at redigere titeltypografien i masteren</a:t>
            </a:r>
            <a:endParaRPr dirty="0"/>
          </a:p>
        </p:txBody>
      </p:sp>
      <p:sp>
        <p:nvSpPr>
          <p:cNvPr id="3" name="Holder 3"/>
          <p:cNvSpPr>
            <a:spLocks noGrp="1"/>
          </p:cNvSpPr>
          <p:nvPr>
            <p:ph type="subTitle" idx="4"/>
          </p:nvPr>
        </p:nvSpPr>
        <p:spPr>
          <a:xfrm>
            <a:off x="509300" y="1584677"/>
            <a:ext cx="4900900" cy="246221"/>
          </a:xfrm>
          <a:prstGeom prst="rect">
            <a:avLst/>
          </a:prstGeom>
        </p:spPr>
        <p:txBody>
          <a:bodyPr wrap="square" lIns="0" tIns="0" rIns="0" bIns="0">
            <a:spAutoFit/>
          </a:bodyPr>
          <a:lstStyle>
            <a:lvl1pPr>
              <a:defRPr sz="1600" b="0" i="0">
                <a:solidFill>
                  <a:srgbClr val="E52326"/>
                </a:solidFill>
                <a:latin typeface="Calibri"/>
                <a:cs typeface="Calibri"/>
              </a:defRPr>
            </a:lvl1pPr>
          </a:lstStyle>
          <a:p>
            <a:r>
              <a:rPr lang="da-DK"/>
              <a:t>Klik for at redigere undertiteltypografien i masteren</a:t>
            </a:r>
            <a:endParaRPr dirty="0"/>
          </a:p>
        </p:txBody>
      </p:sp>
      <p:pic>
        <p:nvPicPr>
          <p:cNvPr id="36" name="object 13">
            <a:extLst>
              <a:ext uri="{FF2B5EF4-FFF2-40B4-BE49-F238E27FC236}">
                <a16:creationId xmlns:a16="http://schemas.microsoft.com/office/drawing/2014/main" id="{120E3365-4BC1-66DF-215D-D06BEB0F506A}"/>
              </a:ext>
            </a:extLst>
          </p:cNvPr>
          <p:cNvPicPr/>
          <p:nvPr userDrawn="1"/>
        </p:nvPicPr>
        <p:blipFill rotWithShape="1">
          <a:blip r:embed="rId7">
            <a:extLst>
              <a:ext uri="{28A0092B-C50C-407E-A947-70E740481C1C}">
                <a14:useLocalDpi xmlns:a14="http://schemas.microsoft.com/office/drawing/2010/main" val="0"/>
              </a:ext>
            </a:extLst>
          </a:blip>
          <a:srcRect t="45609" r="19376"/>
          <a:stretch/>
        </p:blipFill>
        <p:spPr>
          <a:xfrm>
            <a:off x="0" y="2346325"/>
            <a:ext cx="7372239" cy="2798076"/>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Forside02_Rø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B5369003-BDEB-24D8-EA8D-195C6B88E1A9}"/>
              </a:ext>
            </a:extLst>
          </p:cNvPr>
          <p:cNvPicPr/>
          <p:nvPr userDrawn="1"/>
        </p:nvPicPr>
        <p:blipFill>
          <a:blip r:embed="rId2" cstate="print"/>
          <a:stretch>
            <a:fillRect/>
          </a:stretch>
        </p:blipFill>
        <p:spPr>
          <a:xfrm>
            <a:off x="0" y="5080"/>
            <a:ext cx="9144000" cy="5144401"/>
          </a:xfrm>
          <a:prstGeom prst="rect">
            <a:avLst/>
          </a:prstGeom>
        </p:spPr>
      </p:pic>
      <p:grpSp>
        <p:nvGrpSpPr>
          <p:cNvPr id="22" name="Gruppe 21">
            <a:extLst>
              <a:ext uri="{FF2B5EF4-FFF2-40B4-BE49-F238E27FC236}">
                <a16:creationId xmlns:a16="http://schemas.microsoft.com/office/drawing/2014/main" id="{29B5BF56-24E7-49EB-91AB-D803F0A33642}"/>
              </a:ext>
            </a:extLst>
          </p:cNvPr>
          <p:cNvGrpSpPr/>
          <p:nvPr userDrawn="1"/>
        </p:nvGrpSpPr>
        <p:grpSpPr>
          <a:xfrm>
            <a:off x="7410940" y="4098925"/>
            <a:ext cx="249750" cy="613517"/>
            <a:chOff x="7254034" y="548591"/>
            <a:chExt cx="249750" cy="613517"/>
          </a:xfrm>
        </p:grpSpPr>
        <p:pic>
          <p:nvPicPr>
            <p:cNvPr id="23" name="object 4">
              <a:extLst>
                <a:ext uri="{FF2B5EF4-FFF2-40B4-BE49-F238E27FC236}">
                  <a16:creationId xmlns:a16="http://schemas.microsoft.com/office/drawing/2014/main" id="{62BFA800-85E6-52C6-6A91-0FA12DC2C9E7}"/>
                </a:ext>
              </a:extLst>
            </p:cNvPr>
            <p:cNvPicPr/>
            <p:nvPr/>
          </p:nvPicPr>
          <p:blipFill>
            <a:blip r:embed="rId3" cstate="print"/>
            <a:stretch>
              <a:fillRect/>
            </a:stretch>
          </p:blipFill>
          <p:spPr>
            <a:xfrm>
              <a:off x="7257366" y="1052444"/>
              <a:ext cx="242214" cy="109664"/>
            </a:xfrm>
            <a:prstGeom prst="rect">
              <a:avLst/>
            </a:prstGeom>
          </p:spPr>
        </p:pic>
        <p:pic>
          <p:nvPicPr>
            <p:cNvPr id="24" name="object 5">
              <a:extLst>
                <a:ext uri="{FF2B5EF4-FFF2-40B4-BE49-F238E27FC236}">
                  <a16:creationId xmlns:a16="http://schemas.microsoft.com/office/drawing/2014/main" id="{A9068F79-FBC6-2440-0319-A936093C462C}"/>
                </a:ext>
              </a:extLst>
            </p:cNvPr>
            <p:cNvPicPr/>
            <p:nvPr/>
          </p:nvPicPr>
          <p:blipFill>
            <a:blip r:embed="rId4" cstate="print"/>
            <a:stretch>
              <a:fillRect/>
            </a:stretch>
          </p:blipFill>
          <p:spPr>
            <a:xfrm>
              <a:off x="7312350" y="952193"/>
              <a:ext cx="129494" cy="73291"/>
            </a:xfrm>
            <a:prstGeom prst="rect">
              <a:avLst/>
            </a:prstGeom>
          </p:spPr>
        </p:pic>
        <p:pic>
          <p:nvPicPr>
            <p:cNvPr id="25" name="object 6">
              <a:extLst>
                <a:ext uri="{FF2B5EF4-FFF2-40B4-BE49-F238E27FC236}">
                  <a16:creationId xmlns:a16="http://schemas.microsoft.com/office/drawing/2014/main" id="{3B9278B7-685E-5132-F75D-A131B0E3BC6D}"/>
                </a:ext>
              </a:extLst>
            </p:cNvPr>
            <p:cNvPicPr/>
            <p:nvPr/>
          </p:nvPicPr>
          <p:blipFill>
            <a:blip r:embed="rId5" cstate="print"/>
            <a:stretch>
              <a:fillRect/>
            </a:stretch>
          </p:blipFill>
          <p:spPr>
            <a:xfrm>
              <a:off x="7254034" y="756159"/>
              <a:ext cx="103669" cy="138963"/>
            </a:xfrm>
            <a:prstGeom prst="rect">
              <a:avLst/>
            </a:prstGeom>
          </p:spPr>
        </p:pic>
        <p:sp>
          <p:nvSpPr>
            <p:cNvPr id="26" name="object 7">
              <a:extLst>
                <a:ext uri="{FF2B5EF4-FFF2-40B4-BE49-F238E27FC236}">
                  <a16:creationId xmlns:a16="http://schemas.microsoft.com/office/drawing/2014/main" id="{46A1D224-AD7F-52BC-4967-73CF2FE0BFB5}"/>
                </a:ext>
              </a:extLst>
            </p:cNvPr>
            <p:cNvSpPr/>
            <p:nvPr/>
          </p:nvSpPr>
          <p:spPr>
            <a:xfrm>
              <a:off x="7279028" y="548591"/>
              <a:ext cx="186055" cy="272415"/>
            </a:xfrm>
            <a:custGeom>
              <a:avLst/>
              <a:gdLst/>
              <a:ahLst/>
              <a:cxnLst/>
              <a:rect l="l" t="t" r="r" b="b"/>
              <a:pathLst>
                <a:path w="186054" h="272415">
                  <a:moveTo>
                    <a:pt x="91186" y="0"/>
                  </a:moveTo>
                  <a:lnTo>
                    <a:pt x="94496" y="14723"/>
                  </a:lnTo>
                  <a:lnTo>
                    <a:pt x="92594" y="29798"/>
                  </a:lnTo>
                  <a:lnTo>
                    <a:pt x="85069" y="45443"/>
                  </a:lnTo>
                  <a:lnTo>
                    <a:pt x="71513" y="61874"/>
                  </a:lnTo>
                  <a:lnTo>
                    <a:pt x="25374" y="104241"/>
                  </a:lnTo>
                  <a:lnTo>
                    <a:pt x="7339" y="126765"/>
                  </a:lnTo>
                  <a:lnTo>
                    <a:pt x="0" y="150560"/>
                  </a:lnTo>
                  <a:lnTo>
                    <a:pt x="5300" y="176109"/>
                  </a:lnTo>
                  <a:lnTo>
                    <a:pt x="25184" y="203898"/>
                  </a:lnTo>
                  <a:lnTo>
                    <a:pt x="89560" y="271868"/>
                  </a:lnTo>
                  <a:lnTo>
                    <a:pt x="90726" y="262569"/>
                  </a:lnTo>
                  <a:lnTo>
                    <a:pt x="95240" y="253226"/>
                  </a:lnTo>
                  <a:lnTo>
                    <a:pt x="102169" y="244152"/>
                  </a:lnTo>
                  <a:lnTo>
                    <a:pt x="110578" y="235661"/>
                  </a:lnTo>
                  <a:lnTo>
                    <a:pt x="138747" y="209791"/>
                  </a:lnTo>
                  <a:lnTo>
                    <a:pt x="169056" y="177325"/>
                  </a:lnTo>
                  <a:lnTo>
                    <a:pt x="185812" y="144578"/>
                  </a:lnTo>
                  <a:lnTo>
                    <a:pt x="184715" y="110537"/>
                  </a:lnTo>
                  <a:lnTo>
                    <a:pt x="161467" y="74193"/>
                  </a:lnTo>
                  <a:lnTo>
                    <a:pt x="91186" y="0"/>
                  </a:lnTo>
                  <a:close/>
                </a:path>
              </a:pathLst>
            </a:custGeom>
            <a:solidFill>
              <a:srgbClr val="FFFFFF"/>
            </a:solidFill>
          </p:spPr>
          <p:txBody>
            <a:bodyPr wrap="square" lIns="0" tIns="0" rIns="0" bIns="0" rtlCol="0"/>
            <a:lstStyle/>
            <a:p>
              <a:endParaRPr/>
            </a:p>
          </p:txBody>
        </p:sp>
        <p:pic>
          <p:nvPicPr>
            <p:cNvPr id="27" name="object 8">
              <a:extLst>
                <a:ext uri="{FF2B5EF4-FFF2-40B4-BE49-F238E27FC236}">
                  <a16:creationId xmlns:a16="http://schemas.microsoft.com/office/drawing/2014/main" id="{615F8641-3ABE-ED29-95B9-965B892B0B5C}"/>
                </a:ext>
              </a:extLst>
            </p:cNvPr>
            <p:cNvPicPr/>
            <p:nvPr/>
          </p:nvPicPr>
          <p:blipFill>
            <a:blip r:embed="rId6" cstate="print"/>
            <a:stretch>
              <a:fillRect/>
            </a:stretch>
          </p:blipFill>
          <p:spPr>
            <a:xfrm>
              <a:off x="7353218" y="723678"/>
              <a:ext cx="150566" cy="201985"/>
            </a:xfrm>
            <a:prstGeom prst="rect">
              <a:avLst/>
            </a:prstGeom>
          </p:spPr>
        </p:pic>
      </p:grpSp>
      <p:grpSp>
        <p:nvGrpSpPr>
          <p:cNvPr id="28" name="Gruppe 27">
            <a:extLst>
              <a:ext uri="{FF2B5EF4-FFF2-40B4-BE49-F238E27FC236}">
                <a16:creationId xmlns:a16="http://schemas.microsoft.com/office/drawing/2014/main" id="{00868CB6-D953-CE62-A99F-8805917464A2}"/>
              </a:ext>
            </a:extLst>
          </p:cNvPr>
          <p:cNvGrpSpPr/>
          <p:nvPr userDrawn="1"/>
        </p:nvGrpSpPr>
        <p:grpSpPr>
          <a:xfrm>
            <a:off x="8116033" y="4260583"/>
            <a:ext cx="627032" cy="352362"/>
            <a:chOff x="7959127" y="679183"/>
            <a:chExt cx="627032" cy="352362"/>
          </a:xfrm>
        </p:grpSpPr>
        <p:sp>
          <p:nvSpPr>
            <p:cNvPr id="29" name="object 9">
              <a:extLst>
                <a:ext uri="{FF2B5EF4-FFF2-40B4-BE49-F238E27FC236}">
                  <a16:creationId xmlns:a16="http://schemas.microsoft.com/office/drawing/2014/main" id="{69006832-6B7A-1557-17E5-687B279DBA80}"/>
                </a:ext>
              </a:extLst>
            </p:cNvPr>
            <p:cNvSpPr/>
            <p:nvPr/>
          </p:nvSpPr>
          <p:spPr>
            <a:xfrm>
              <a:off x="8017065" y="796633"/>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79998"/>
              </a:srgbClr>
            </a:solidFill>
          </p:spPr>
          <p:txBody>
            <a:bodyPr wrap="square" lIns="0" tIns="0" rIns="0" bIns="0" rtlCol="0"/>
            <a:lstStyle/>
            <a:p>
              <a:endParaRPr/>
            </a:p>
          </p:txBody>
        </p:sp>
        <p:sp>
          <p:nvSpPr>
            <p:cNvPr id="30" name="object 10">
              <a:extLst>
                <a:ext uri="{FF2B5EF4-FFF2-40B4-BE49-F238E27FC236}">
                  <a16:creationId xmlns:a16="http://schemas.microsoft.com/office/drawing/2014/main" id="{502A4E1B-7BB0-3A29-0E01-DE473777DC2A}"/>
                </a:ext>
              </a:extLst>
            </p:cNvPr>
            <p:cNvSpPr/>
            <p:nvPr/>
          </p:nvSpPr>
          <p:spPr>
            <a:xfrm>
              <a:off x="7959127" y="914070"/>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89999"/>
              </a:srgbClr>
            </a:solidFill>
          </p:spPr>
          <p:txBody>
            <a:bodyPr wrap="square" lIns="0" tIns="0" rIns="0" bIns="0" rtlCol="0"/>
            <a:lstStyle/>
            <a:p>
              <a:endParaRPr/>
            </a:p>
          </p:txBody>
        </p:sp>
        <p:sp>
          <p:nvSpPr>
            <p:cNvPr id="31" name="object 11">
              <a:extLst>
                <a:ext uri="{FF2B5EF4-FFF2-40B4-BE49-F238E27FC236}">
                  <a16:creationId xmlns:a16="http://schemas.microsoft.com/office/drawing/2014/main" id="{0B5CC039-B758-AA2F-1F9C-A8F4F19A2033}"/>
                </a:ext>
              </a:extLst>
            </p:cNvPr>
            <p:cNvSpPr/>
            <p:nvPr/>
          </p:nvSpPr>
          <p:spPr>
            <a:xfrm>
              <a:off x="7959127" y="679183"/>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FFFFFF">
                <a:alpha val="59999"/>
              </a:srgbClr>
            </a:solidFill>
          </p:spPr>
          <p:txBody>
            <a:bodyPr wrap="square" lIns="0" tIns="0" rIns="0" bIns="0" rtlCol="0"/>
            <a:lstStyle/>
            <a:p>
              <a:endParaRPr/>
            </a:p>
          </p:txBody>
        </p:sp>
        <p:sp>
          <p:nvSpPr>
            <p:cNvPr id="32" name="object 12">
              <a:extLst>
                <a:ext uri="{FF2B5EF4-FFF2-40B4-BE49-F238E27FC236}">
                  <a16:creationId xmlns:a16="http://schemas.microsoft.com/office/drawing/2014/main" id="{8885EE57-9AD2-FD80-DD78-6925698824A3}"/>
                </a:ext>
              </a:extLst>
            </p:cNvPr>
            <p:cNvSpPr/>
            <p:nvPr/>
          </p:nvSpPr>
          <p:spPr>
            <a:xfrm>
              <a:off x="8193094" y="796628"/>
              <a:ext cx="393065" cy="117475"/>
            </a:xfrm>
            <a:custGeom>
              <a:avLst/>
              <a:gdLst/>
              <a:ahLst/>
              <a:cxnLst/>
              <a:rect l="l" t="t" r="r" b="b"/>
              <a:pathLst>
                <a:path w="393065" h="117475">
                  <a:moveTo>
                    <a:pt x="338061" y="2057"/>
                  </a:moveTo>
                  <a:lnTo>
                    <a:pt x="294081" y="2057"/>
                  </a:lnTo>
                  <a:lnTo>
                    <a:pt x="294081" y="115379"/>
                  </a:lnTo>
                  <a:lnTo>
                    <a:pt x="318020" y="115379"/>
                  </a:lnTo>
                  <a:lnTo>
                    <a:pt x="318020" y="75374"/>
                  </a:lnTo>
                  <a:lnTo>
                    <a:pt x="363146" y="75374"/>
                  </a:lnTo>
                  <a:lnTo>
                    <a:pt x="359702" y="70739"/>
                  </a:lnTo>
                  <a:lnTo>
                    <a:pt x="368231" y="65240"/>
                  </a:lnTo>
                  <a:lnTo>
                    <a:pt x="374713" y="57905"/>
                  </a:lnTo>
                  <a:lnTo>
                    <a:pt x="376079" y="54940"/>
                  </a:lnTo>
                  <a:lnTo>
                    <a:pt x="318020" y="54940"/>
                  </a:lnTo>
                  <a:lnTo>
                    <a:pt x="318020" y="22491"/>
                  </a:lnTo>
                  <a:lnTo>
                    <a:pt x="376326" y="22491"/>
                  </a:lnTo>
                  <a:lnTo>
                    <a:pt x="368412" y="12039"/>
                  </a:lnTo>
                  <a:lnTo>
                    <a:pt x="355056" y="4657"/>
                  </a:lnTo>
                  <a:lnTo>
                    <a:pt x="338061" y="2057"/>
                  </a:lnTo>
                  <a:close/>
                </a:path>
                <a:path w="393065" h="117475">
                  <a:moveTo>
                    <a:pt x="363146" y="75374"/>
                  </a:moveTo>
                  <a:lnTo>
                    <a:pt x="335584" y="75374"/>
                  </a:lnTo>
                  <a:lnTo>
                    <a:pt x="365912" y="115379"/>
                  </a:lnTo>
                  <a:lnTo>
                    <a:pt x="392874" y="115379"/>
                  </a:lnTo>
                  <a:lnTo>
                    <a:pt x="363146" y="75374"/>
                  </a:lnTo>
                  <a:close/>
                </a:path>
                <a:path w="393065" h="117475">
                  <a:moveTo>
                    <a:pt x="376326" y="22491"/>
                  </a:moveTo>
                  <a:lnTo>
                    <a:pt x="349237" y="22491"/>
                  </a:lnTo>
                  <a:lnTo>
                    <a:pt x="355803" y="29184"/>
                  </a:lnTo>
                  <a:lnTo>
                    <a:pt x="355803" y="48412"/>
                  </a:lnTo>
                  <a:lnTo>
                    <a:pt x="349237" y="54940"/>
                  </a:lnTo>
                  <a:lnTo>
                    <a:pt x="376079" y="54940"/>
                  </a:lnTo>
                  <a:lnTo>
                    <a:pt x="378833" y="48961"/>
                  </a:lnTo>
                  <a:lnTo>
                    <a:pt x="380276" y="38633"/>
                  </a:lnTo>
                  <a:lnTo>
                    <a:pt x="377146" y="23574"/>
                  </a:lnTo>
                  <a:lnTo>
                    <a:pt x="376326" y="22491"/>
                  </a:lnTo>
                  <a:close/>
                </a:path>
                <a:path w="393065" h="117475">
                  <a:moveTo>
                    <a:pt x="175056" y="2057"/>
                  </a:moveTo>
                  <a:lnTo>
                    <a:pt x="151117" y="2057"/>
                  </a:lnTo>
                  <a:lnTo>
                    <a:pt x="151117" y="68503"/>
                  </a:lnTo>
                  <a:lnTo>
                    <a:pt x="154861" y="88970"/>
                  </a:lnTo>
                  <a:lnTo>
                    <a:pt x="165239" y="104367"/>
                  </a:lnTo>
                  <a:lnTo>
                    <a:pt x="180971" y="114064"/>
                  </a:lnTo>
                  <a:lnTo>
                    <a:pt x="200774" y="117436"/>
                  </a:lnTo>
                  <a:lnTo>
                    <a:pt x="220509" y="114064"/>
                  </a:lnTo>
                  <a:lnTo>
                    <a:pt x="236253" y="104367"/>
                  </a:lnTo>
                  <a:lnTo>
                    <a:pt x="241934" y="95973"/>
                  </a:lnTo>
                  <a:lnTo>
                    <a:pt x="200774" y="95973"/>
                  </a:lnTo>
                  <a:lnTo>
                    <a:pt x="190621" y="94340"/>
                  </a:lnTo>
                  <a:lnTo>
                    <a:pt x="182462" y="89473"/>
                  </a:lnTo>
                  <a:lnTo>
                    <a:pt x="177030" y="81416"/>
                  </a:lnTo>
                  <a:lnTo>
                    <a:pt x="175056" y="70218"/>
                  </a:lnTo>
                  <a:lnTo>
                    <a:pt x="175056" y="2057"/>
                  </a:lnTo>
                  <a:close/>
                </a:path>
                <a:path w="393065" h="117475">
                  <a:moveTo>
                    <a:pt x="250444" y="2057"/>
                  </a:moveTo>
                  <a:lnTo>
                    <a:pt x="226504" y="2057"/>
                  </a:lnTo>
                  <a:lnTo>
                    <a:pt x="226504" y="70218"/>
                  </a:lnTo>
                  <a:lnTo>
                    <a:pt x="224555" y="81416"/>
                  </a:lnTo>
                  <a:lnTo>
                    <a:pt x="219163" y="89473"/>
                  </a:lnTo>
                  <a:lnTo>
                    <a:pt x="211009" y="94340"/>
                  </a:lnTo>
                  <a:lnTo>
                    <a:pt x="200774" y="95973"/>
                  </a:lnTo>
                  <a:lnTo>
                    <a:pt x="241934" y="95973"/>
                  </a:lnTo>
                  <a:lnTo>
                    <a:pt x="246674" y="88970"/>
                  </a:lnTo>
                  <a:lnTo>
                    <a:pt x="250444" y="68503"/>
                  </a:lnTo>
                  <a:lnTo>
                    <a:pt x="250444" y="2057"/>
                  </a:lnTo>
                  <a:close/>
                </a:path>
                <a:path w="393065" h="117475">
                  <a:moveTo>
                    <a:pt x="62433" y="0"/>
                  </a:moveTo>
                  <a:lnTo>
                    <a:pt x="37938" y="4491"/>
                  </a:lnTo>
                  <a:lnTo>
                    <a:pt x="18114" y="16870"/>
                  </a:lnTo>
                  <a:lnTo>
                    <a:pt x="4842" y="35495"/>
                  </a:lnTo>
                  <a:lnTo>
                    <a:pt x="0" y="58724"/>
                  </a:lnTo>
                  <a:lnTo>
                    <a:pt x="4839" y="81946"/>
                  </a:lnTo>
                  <a:lnTo>
                    <a:pt x="18092" y="100568"/>
                  </a:lnTo>
                  <a:lnTo>
                    <a:pt x="37863" y="112945"/>
                  </a:lnTo>
                  <a:lnTo>
                    <a:pt x="62255" y="117436"/>
                  </a:lnTo>
                  <a:lnTo>
                    <a:pt x="78505" y="115475"/>
                  </a:lnTo>
                  <a:lnTo>
                    <a:pt x="92875" y="109859"/>
                  </a:lnTo>
                  <a:lnTo>
                    <a:pt x="104882" y="100993"/>
                  </a:lnTo>
                  <a:lnTo>
                    <a:pt x="108809" y="95973"/>
                  </a:lnTo>
                  <a:lnTo>
                    <a:pt x="62433" y="95973"/>
                  </a:lnTo>
                  <a:lnTo>
                    <a:pt x="47324" y="93245"/>
                  </a:lnTo>
                  <a:lnTo>
                    <a:pt x="35359" y="85609"/>
                  </a:lnTo>
                  <a:lnTo>
                    <a:pt x="27485" y="73883"/>
                  </a:lnTo>
                  <a:lnTo>
                    <a:pt x="24650" y="58889"/>
                  </a:lnTo>
                  <a:lnTo>
                    <a:pt x="27485" y="43772"/>
                  </a:lnTo>
                  <a:lnTo>
                    <a:pt x="35359" y="31937"/>
                  </a:lnTo>
                  <a:lnTo>
                    <a:pt x="47324" y="24221"/>
                  </a:lnTo>
                  <a:lnTo>
                    <a:pt x="62433" y="21463"/>
                  </a:lnTo>
                  <a:lnTo>
                    <a:pt x="108768" y="21463"/>
                  </a:lnTo>
                  <a:lnTo>
                    <a:pt x="104809" y="16443"/>
                  </a:lnTo>
                  <a:lnTo>
                    <a:pt x="92830" y="7577"/>
                  </a:lnTo>
                  <a:lnTo>
                    <a:pt x="78555" y="1961"/>
                  </a:lnTo>
                  <a:lnTo>
                    <a:pt x="62433" y="0"/>
                  </a:lnTo>
                  <a:close/>
                </a:path>
                <a:path w="393065" h="117475">
                  <a:moveTo>
                    <a:pt x="95961" y="76923"/>
                  </a:moveTo>
                  <a:lnTo>
                    <a:pt x="89497" y="84968"/>
                  </a:lnTo>
                  <a:lnTo>
                    <a:pt x="81788" y="90954"/>
                  </a:lnTo>
                  <a:lnTo>
                    <a:pt x="72783" y="94686"/>
                  </a:lnTo>
                  <a:lnTo>
                    <a:pt x="62433" y="95973"/>
                  </a:lnTo>
                  <a:lnTo>
                    <a:pt x="108809" y="95973"/>
                  </a:lnTo>
                  <a:lnTo>
                    <a:pt x="114046" y="89281"/>
                  </a:lnTo>
                  <a:lnTo>
                    <a:pt x="95961" y="76923"/>
                  </a:lnTo>
                  <a:close/>
                </a:path>
                <a:path w="393065" h="117475">
                  <a:moveTo>
                    <a:pt x="108768" y="21463"/>
                  </a:moveTo>
                  <a:lnTo>
                    <a:pt x="62433" y="21463"/>
                  </a:lnTo>
                  <a:lnTo>
                    <a:pt x="72783" y="22750"/>
                  </a:lnTo>
                  <a:lnTo>
                    <a:pt x="81788" y="26484"/>
                  </a:lnTo>
                  <a:lnTo>
                    <a:pt x="89497" y="32473"/>
                  </a:lnTo>
                  <a:lnTo>
                    <a:pt x="95961" y="40525"/>
                  </a:lnTo>
                  <a:lnTo>
                    <a:pt x="114046" y="28155"/>
                  </a:lnTo>
                  <a:lnTo>
                    <a:pt x="108768" y="21463"/>
                  </a:lnTo>
                  <a:close/>
                </a:path>
              </a:pathLst>
            </a:custGeom>
            <a:solidFill>
              <a:srgbClr val="FFFFFF"/>
            </a:solidFill>
          </p:spPr>
          <p:txBody>
            <a:bodyPr wrap="square" lIns="0" tIns="0" rIns="0" bIns="0" rtlCol="0"/>
            <a:lstStyle/>
            <a:p>
              <a:endParaRPr/>
            </a:p>
          </p:txBody>
        </p:sp>
      </p:grpSp>
      <p:sp>
        <p:nvSpPr>
          <p:cNvPr id="2" name="Holder 2"/>
          <p:cNvSpPr>
            <a:spLocks noGrp="1"/>
          </p:cNvSpPr>
          <p:nvPr>
            <p:ph type="ctrTitle"/>
          </p:nvPr>
        </p:nvSpPr>
        <p:spPr>
          <a:xfrm>
            <a:off x="509300" y="456201"/>
            <a:ext cx="4900900" cy="902433"/>
          </a:xfrm>
          <a:prstGeom prst="rect">
            <a:avLst/>
          </a:prstGeom>
        </p:spPr>
        <p:txBody>
          <a:bodyPr wrap="square" lIns="0" tIns="0" rIns="0" bIns="0">
            <a:spAutoFit/>
          </a:bodyPr>
          <a:lstStyle>
            <a:lvl1pPr>
              <a:defRPr sz="3200" b="1" i="0">
                <a:solidFill>
                  <a:schemeClr val="bg1"/>
                </a:solidFill>
                <a:latin typeface="Calibri"/>
                <a:cs typeface="Calibri"/>
              </a:defRPr>
            </a:lvl1pPr>
          </a:lstStyle>
          <a:p>
            <a:r>
              <a:rPr lang="da-DK"/>
              <a:t>Klik for at redigere titeltypografien i masteren</a:t>
            </a:r>
            <a:endParaRPr dirty="0"/>
          </a:p>
        </p:txBody>
      </p:sp>
      <p:sp>
        <p:nvSpPr>
          <p:cNvPr id="3" name="Holder 3"/>
          <p:cNvSpPr>
            <a:spLocks noGrp="1"/>
          </p:cNvSpPr>
          <p:nvPr>
            <p:ph type="subTitle" idx="4"/>
          </p:nvPr>
        </p:nvSpPr>
        <p:spPr>
          <a:xfrm>
            <a:off x="509300" y="1584677"/>
            <a:ext cx="4900900" cy="246221"/>
          </a:xfrm>
          <a:prstGeom prst="rect">
            <a:avLst/>
          </a:prstGeom>
        </p:spPr>
        <p:txBody>
          <a:bodyPr wrap="square" lIns="0" tIns="0" rIns="0" bIns="0">
            <a:spAutoFit/>
          </a:bodyPr>
          <a:lstStyle>
            <a:lvl1pPr>
              <a:defRPr sz="1600" b="0" i="0">
                <a:solidFill>
                  <a:schemeClr val="bg1"/>
                </a:solidFill>
                <a:latin typeface="Calibri"/>
                <a:cs typeface="Calibri"/>
              </a:defRPr>
            </a:lvl1pPr>
          </a:lstStyle>
          <a:p>
            <a:r>
              <a:rPr lang="da-DK"/>
              <a:t>Klik for at redigere undertiteltypografien i masteren</a:t>
            </a:r>
            <a:endParaRPr dirty="0"/>
          </a:p>
        </p:txBody>
      </p:sp>
      <p:pic>
        <p:nvPicPr>
          <p:cNvPr id="8" name="object 13">
            <a:extLst>
              <a:ext uri="{FF2B5EF4-FFF2-40B4-BE49-F238E27FC236}">
                <a16:creationId xmlns:a16="http://schemas.microsoft.com/office/drawing/2014/main" id="{1509CA04-71C8-88BB-85C9-39F1486BFF40}"/>
              </a:ext>
            </a:extLst>
          </p:cNvPr>
          <p:cNvPicPr/>
          <p:nvPr userDrawn="1"/>
        </p:nvPicPr>
        <p:blipFill rotWithShape="1">
          <a:blip r:embed="rId7">
            <a:extLst>
              <a:ext uri="{28A0092B-C50C-407E-A947-70E740481C1C}">
                <a14:useLocalDpi xmlns:a14="http://schemas.microsoft.com/office/drawing/2010/main" val="0"/>
              </a:ext>
            </a:extLst>
          </a:blip>
          <a:srcRect t="45609" r="19376"/>
          <a:stretch/>
        </p:blipFill>
        <p:spPr>
          <a:xfrm>
            <a:off x="0" y="2346325"/>
            <a:ext cx="7372239" cy="2798076"/>
          </a:xfrm>
          <a:prstGeom prst="rect">
            <a:avLst/>
          </a:prstGeom>
        </p:spPr>
      </p:pic>
    </p:spTree>
    <p:extLst>
      <p:ext uri="{BB962C8B-B14F-4D97-AF65-F5344CB8AC3E}">
        <p14:creationId xmlns:p14="http://schemas.microsoft.com/office/powerpoint/2010/main" val="3112733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Forside03_Rød">
    <p:spTree>
      <p:nvGrpSpPr>
        <p:cNvPr id="1" name=""/>
        <p:cNvGrpSpPr/>
        <p:nvPr/>
      </p:nvGrpSpPr>
      <p:grpSpPr>
        <a:xfrm>
          <a:off x="0" y="0"/>
          <a:ext cx="0" cy="0"/>
          <a:chOff x="0" y="0"/>
          <a:chExt cx="0" cy="0"/>
        </a:xfrm>
      </p:grpSpPr>
      <p:sp>
        <p:nvSpPr>
          <p:cNvPr id="18" name="object 2">
            <a:extLst>
              <a:ext uri="{FF2B5EF4-FFF2-40B4-BE49-F238E27FC236}">
                <a16:creationId xmlns:a16="http://schemas.microsoft.com/office/drawing/2014/main" id="{76EEA3CC-02D4-9FBE-08CA-4F919926311E}"/>
              </a:ext>
            </a:extLst>
          </p:cNvPr>
          <p:cNvSpPr/>
          <p:nvPr userDrawn="1"/>
        </p:nvSpPr>
        <p:spPr>
          <a:xfrm>
            <a:off x="0" y="7649"/>
            <a:ext cx="9144000" cy="5144770"/>
          </a:xfrm>
          <a:custGeom>
            <a:avLst/>
            <a:gdLst/>
            <a:ahLst/>
            <a:cxnLst/>
            <a:rect l="l" t="t" r="r" b="b"/>
            <a:pathLst>
              <a:path w="9144000" h="5144770">
                <a:moveTo>
                  <a:pt x="9144000" y="0"/>
                </a:moveTo>
                <a:lnTo>
                  <a:pt x="0" y="0"/>
                </a:lnTo>
                <a:lnTo>
                  <a:pt x="0" y="5144401"/>
                </a:lnTo>
                <a:lnTo>
                  <a:pt x="9144000" y="5144401"/>
                </a:lnTo>
                <a:lnTo>
                  <a:pt x="9144000" y="0"/>
                </a:lnTo>
                <a:close/>
              </a:path>
            </a:pathLst>
          </a:custGeom>
          <a:solidFill>
            <a:srgbClr val="ECECEC"/>
          </a:solidFill>
        </p:spPr>
        <p:txBody>
          <a:bodyPr wrap="square" lIns="0" tIns="0" rIns="0" bIns="0" rtlCol="0"/>
          <a:lstStyle/>
          <a:p>
            <a:endParaRPr/>
          </a:p>
        </p:txBody>
      </p:sp>
      <p:sp>
        <p:nvSpPr>
          <p:cNvPr id="2" name="Holder 2"/>
          <p:cNvSpPr>
            <a:spLocks noGrp="1"/>
          </p:cNvSpPr>
          <p:nvPr>
            <p:ph type="ctrTitle"/>
          </p:nvPr>
        </p:nvSpPr>
        <p:spPr>
          <a:xfrm>
            <a:off x="3668044" y="529045"/>
            <a:ext cx="4900900" cy="492443"/>
          </a:xfrm>
          <a:prstGeom prst="rect">
            <a:avLst/>
          </a:prstGeom>
        </p:spPr>
        <p:txBody>
          <a:bodyPr wrap="square" lIns="0" tIns="0" rIns="0" bIns="0">
            <a:spAutoFit/>
          </a:bodyPr>
          <a:lstStyle>
            <a:lvl1pPr algn="r">
              <a:defRPr sz="3200" b="1" i="0">
                <a:solidFill>
                  <a:schemeClr val="tx1">
                    <a:lumMod val="75000"/>
                    <a:lumOff val="25000"/>
                  </a:schemeClr>
                </a:solidFill>
                <a:latin typeface="Calibri"/>
                <a:cs typeface="Calibri"/>
              </a:defRPr>
            </a:lvl1pPr>
          </a:lstStyle>
          <a:p>
            <a:r>
              <a:rPr lang="da-DK"/>
              <a:t>Klik for at redigere titeltypografien i masteren</a:t>
            </a:r>
            <a:endParaRPr dirty="0"/>
          </a:p>
        </p:txBody>
      </p:sp>
      <p:sp>
        <p:nvSpPr>
          <p:cNvPr id="3" name="Holder 3"/>
          <p:cNvSpPr>
            <a:spLocks noGrp="1"/>
          </p:cNvSpPr>
          <p:nvPr>
            <p:ph type="subTitle" idx="4"/>
          </p:nvPr>
        </p:nvSpPr>
        <p:spPr>
          <a:xfrm>
            <a:off x="3668044" y="1355725"/>
            <a:ext cx="4900900" cy="246221"/>
          </a:xfrm>
          <a:prstGeom prst="rect">
            <a:avLst/>
          </a:prstGeom>
        </p:spPr>
        <p:txBody>
          <a:bodyPr wrap="square" lIns="0" tIns="0" rIns="0" bIns="0">
            <a:spAutoFit/>
          </a:bodyPr>
          <a:lstStyle>
            <a:lvl1pPr algn="r">
              <a:defRPr sz="1600" b="0" i="0">
                <a:solidFill>
                  <a:srgbClr val="E52326"/>
                </a:solidFill>
                <a:latin typeface="Calibri"/>
                <a:cs typeface="Calibri"/>
              </a:defRPr>
            </a:lvl1pPr>
          </a:lstStyle>
          <a:p>
            <a:r>
              <a:rPr lang="da-DK"/>
              <a:t>Klik for at redigere undertiteltypografien i masteren</a:t>
            </a:r>
            <a:endParaRPr dirty="0"/>
          </a:p>
        </p:txBody>
      </p:sp>
      <p:pic>
        <p:nvPicPr>
          <p:cNvPr id="19" name="object 13">
            <a:extLst>
              <a:ext uri="{FF2B5EF4-FFF2-40B4-BE49-F238E27FC236}">
                <a16:creationId xmlns:a16="http://schemas.microsoft.com/office/drawing/2014/main" id="{C7976ED8-915A-3F55-BA6B-590E5D6D0C9B}"/>
              </a:ext>
            </a:extLst>
          </p:cNvPr>
          <p:cNvPicPr/>
          <p:nvPr userDrawn="1"/>
        </p:nvPicPr>
        <p:blipFill rotWithShape="1">
          <a:blip r:embed="rId2">
            <a:extLst>
              <a:ext uri="{28A0092B-C50C-407E-A947-70E740481C1C}">
                <a14:useLocalDpi xmlns:a14="http://schemas.microsoft.com/office/drawing/2010/main" val="0"/>
              </a:ext>
            </a:extLst>
          </a:blip>
          <a:srcRect t="45609" r="19376"/>
          <a:stretch/>
        </p:blipFill>
        <p:spPr>
          <a:xfrm>
            <a:off x="0" y="2346325"/>
            <a:ext cx="7372239" cy="2798076"/>
          </a:xfrm>
          <a:prstGeom prst="rect">
            <a:avLst/>
          </a:prstGeom>
        </p:spPr>
      </p:pic>
      <p:grpSp>
        <p:nvGrpSpPr>
          <p:cNvPr id="20" name="Gruppe 19">
            <a:extLst>
              <a:ext uri="{FF2B5EF4-FFF2-40B4-BE49-F238E27FC236}">
                <a16:creationId xmlns:a16="http://schemas.microsoft.com/office/drawing/2014/main" id="{099D0264-9780-2BE5-87ED-EBEED7F18B7F}"/>
              </a:ext>
            </a:extLst>
          </p:cNvPr>
          <p:cNvGrpSpPr/>
          <p:nvPr userDrawn="1"/>
        </p:nvGrpSpPr>
        <p:grpSpPr>
          <a:xfrm>
            <a:off x="7430877" y="4229172"/>
            <a:ext cx="1332123" cy="613786"/>
            <a:chOff x="7266034" y="4069806"/>
            <a:chExt cx="1332123" cy="613786"/>
          </a:xfrm>
        </p:grpSpPr>
        <p:grpSp>
          <p:nvGrpSpPr>
            <p:cNvPr id="21" name="object 2">
              <a:extLst>
                <a:ext uri="{FF2B5EF4-FFF2-40B4-BE49-F238E27FC236}">
                  <a16:creationId xmlns:a16="http://schemas.microsoft.com/office/drawing/2014/main" id="{D88A68B9-9F31-F8B7-5322-FABABCF2F5AA}"/>
                </a:ext>
              </a:extLst>
            </p:cNvPr>
            <p:cNvGrpSpPr/>
            <p:nvPr/>
          </p:nvGrpSpPr>
          <p:grpSpPr>
            <a:xfrm>
              <a:off x="7269365" y="4473407"/>
              <a:ext cx="242570" cy="210185"/>
              <a:chOff x="7269365" y="4473407"/>
              <a:chExt cx="242570" cy="210185"/>
            </a:xfrm>
          </p:grpSpPr>
          <p:pic>
            <p:nvPicPr>
              <p:cNvPr id="31" name="object 3">
                <a:extLst>
                  <a:ext uri="{FF2B5EF4-FFF2-40B4-BE49-F238E27FC236}">
                    <a16:creationId xmlns:a16="http://schemas.microsoft.com/office/drawing/2014/main" id="{CA7127B5-E26F-D21C-1891-E7559E915BB3}"/>
                  </a:ext>
                </a:extLst>
              </p:cNvPr>
              <p:cNvPicPr/>
              <p:nvPr/>
            </p:nvPicPr>
            <p:blipFill>
              <a:blip r:embed="rId3" cstate="print"/>
              <a:stretch>
                <a:fillRect/>
              </a:stretch>
            </p:blipFill>
            <p:spPr>
              <a:xfrm>
                <a:off x="7269365" y="4573658"/>
                <a:ext cx="242214" cy="109664"/>
              </a:xfrm>
              <a:prstGeom prst="rect">
                <a:avLst/>
              </a:prstGeom>
            </p:spPr>
          </p:pic>
          <p:pic>
            <p:nvPicPr>
              <p:cNvPr id="32" name="object 4">
                <a:extLst>
                  <a:ext uri="{FF2B5EF4-FFF2-40B4-BE49-F238E27FC236}">
                    <a16:creationId xmlns:a16="http://schemas.microsoft.com/office/drawing/2014/main" id="{20AE91D2-ED3E-A6D1-7307-E70E32955E7B}"/>
                  </a:ext>
                </a:extLst>
              </p:cNvPr>
              <p:cNvPicPr/>
              <p:nvPr/>
            </p:nvPicPr>
            <p:blipFill>
              <a:blip r:embed="rId4" cstate="print"/>
              <a:stretch>
                <a:fillRect/>
              </a:stretch>
            </p:blipFill>
            <p:spPr>
              <a:xfrm>
                <a:off x="7324340" y="4473407"/>
                <a:ext cx="129505" cy="73291"/>
              </a:xfrm>
              <a:prstGeom prst="rect">
                <a:avLst/>
              </a:prstGeom>
            </p:spPr>
          </p:pic>
        </p:grpSp>
        <p:grpSp>
          <p:nvGrpSpPr>
            <p:cNvPr id="22" name="object 5">
              <a:extLst>
                <a:ext uri="{FF2B5EF4-FFF2-40B4-BE49-F238E27FC236}">
                  <a16:creationId xmlns:a16="http://schemas.microsoft.com/office/drawing/2014/main" id="{52FA8CF5-4E80-5651-2962-C59D51309010}"/>
                </a:ext>
              </a:extLst>
            </p:cNvPr>
            <p:cNvGrpSpPr/>
            <p:nvPr/>
          </p:nvGrpSpPr>
          <p:grpSpPr>
            <a:xfrm>
              <a:off x="7266034" y="4069806"/>
              <a:ext cx="250190" cy="377190"/>
              <a:chOff x="7266034" y="4069806"/>
              <a:chExt cx="250190" cy="377190"/>
            </a:xfrm>
          </p:grpSpPr>
          <p:pic>
            <p:nvPicPr>
              <p:cNvPr id="28" name="object 6">
                <a:extLst>
                  <a:ext uri="{FF2B5EF4-FFF2-40B4-BE49-F238E27FC236}">
                    <a16:creationId xmlns:a16="http://schemas.microsoft.com/office/drawing/2014/main" id="{0921C859-17DD-DB51-5558-3AA2766A91D2}"/>
                  </a:ext>
                </a:extLst>
              </p:cNvPr>
              <p:cNvPicPr/>
              <p:nvPr/>
            </p:nvPicPr>
            <p:blipFill>
              <a:blip r:embed="rId5" cstate="print"/>
              <a:stretch>
                <a:fillRect/>
              </a:stretch>
            </p:blipFill>
            <p:spPr>
              <a:xfrm>
                <a:off x="7266034" y="4277374"/>
                <a:ext cx="103669" cy="138963"/>
              </a:xfrm>
              <a:prstGeom prst="rect">
                <a:avLst/>
              </a:prstGeom>
            </p:spPr>
          </p:pic>
          <p:sp>
            <p:nvSpPr>
              <p:cNvPr id="29" name="object 7">
                <a:extLst>
                  <a:ext uri="{FF2B5EF4-FFF2-40B4-BE49-F238E27FC236}">
                    <a16:creationId xmlns:a16="http://schemas.microsoft.com/office/drawing/2014/main" id="{398C1D90-92C2-84EB-A717-69A940BF2032}"/>
                  </a:ext>
                </a:extLst>
              </p:cNvPr>
              <p:cNvSpPr/>
              <p:nvPr/>
            </p:nvSpPr>
            <p:spPr>
              <a:xfrm>
                <a:off x="7291028" y="4069806"/>
                <a:ext cx="186055" cy="272415"/>
              </a:xfrm>
              <a:custGeom>
                <a:avLst/>
                <a:gdLst/>
                <a:ahLst/>
                <a:cxnLst/>
                <a:rect l="l" t="t" r="r" b="b"/>
                <a:pathLst>
                  <a:path w="186054" h="272414">
                    <a:moveTo>
                      <a:pt x="91186" y="0"/>
                    </a:moveTo>
                    <a:lnTo>
                      <a:pt x="94496" y="14723"/>
                    </a:lnTo>
                    <a:lnTo>
                      <a:pt x="92594" y="29798"/>
                    </a:lnTo>
                    <a:lnTo>
                      <a:pt x="85069" y="45443"/>
                    </a:lnTo>
                    <a:lnTo>
                      <a:pt x="71513" y="61874"/>
                    </a:lnTo>
                    <a:lnTo>
                      <a:pt x="25374" y="104241"/>
                    </a:lnTo>
                    <a:lnTo>
                      <a:pt x="7339" y="126765"/>
                    </a:lnTo>
                    <a:lnTo>
                      <a:pt x="0" y="150560"/>
                    </a:lnTo>
                    <a:lnTo>
                      <a:pt x="5300" y="176109"/>
                    </a:lnTo>
                    <a:lnTo>
                      <a:pt x="25184" y="203898"/>
                    </a:lnTo>
                    <a:lnTo>
                      <a:pt x="89560" y="271868"/>
                    </a:lnTo>
                    <a:lnTo>
                      <a:pt x="90726" y="262569"/>
                    </a:lnTo>
                    <a:lnTo>
                      <a:pt x="95240" y="253226"/>
                    </a:lnTo>
                    <a:lnTo>
                      <a:pt x="102169" y="244152"/>
                    </a:lnTo>
                    <a:lnTo>
                      <a:pt x="110578" y="235661"/>
                    </a:lnTo>
                    <a:lnTo>
                      <a:pt x="138747" y="209791"/>
                    </a:lnTo>
                    <a:lnTo>
                      <a:pt x="169056" y="177325"/>
                    </a:lnTo>
                    <a:lnTo>
                      <a:pt x="185812" y="144578"/>
                    </a:lnTo>
                    <a:lnTo>
                      <a:pt x="184715" y="110537"/>
                    </a:lnTo>
                    <a:lnTo>
                      <a:pt x="161467" y="74193"/>
                    </a:lnTo>
                    <a:lnTo>
                      <a:pt x="91186" y="0"/>
                    </a:lnTo>
                    <a:close/>
                  </a:path>
                </a:pathLst>
              </a:custGeom>
              <a:solidFill>
                <a:srgbClr val="3D4548"/>
              </a:solidFill>
            </p:spPr>
            <p:txBody>
              <a:bodyPr wrap="square" lIns="0" tIns="0" rIns="0" bIns="0" rtlCol="0"/>
              <a:lstStyle/>
              <a:p>
                <a:endParaRPr/>
              </a:p>
            </p:txBody>
          </p:sp>
          <p:pic>
            <p:nvPicPr>
              <p:cNvPr id="30" name="object 8">
                <a:extLst>
                  <a:ext uri="{FF2B5EF4-FFF2-40B4-BE49-F238E27FC236}">
                    <a16:creationId xmlns:a16="http://schemas.microsoft.com/office/drawing/2014/main" id="{B3FACAF1-3276-440F-1B57-A2075B534316}"/>
                  </a:ext>
                </a:extLst>
              </p:cNvPr>
              <p:cNvPicPr/>
              <p:nvPr/>
            </p:nvPicPr>
            <p:blipFill>
              <a:blip r:embed="rId6" cstate="print"/>
              <a:stretch>
                <a:fillRect/>
              </a:stretch>
            </p:blipFill>
            <p:spPr>
              <a:xfrm>
                <a:off x="7365218" y="4244892"/>
                <a:ext cx="150566" cy="201987"/>
              </a:xfrm>
              <a:prstGeom prst="rect">
                <a:avLst/>
              </a:prstGeom>
            </p:spPr>
          </p:pic>
        </p:grpSp>
        <p:grpSp>
          <p:nvGrpSpPr>
            <p:cNvPr id="23" name="object 9">
              <a:extLst>
                <a:ext uri="{FF2B5EF4-FFF2-40B4-BE49-F238E27FC236}">
                  <a16:creationId xmlns:a16="http://schemas.microsoft.com/office/drawing/2014/main" id="{0503898B-C3B6-FD9F-249F-AFD379EF6AC2}"/>
                </a:ext>
              </a:extLst>
            </p:cNvPr>
            <p:cNvGrpSpPr/>
            <p:nvPr/>
          </p:nvGrpSpPr>
          <p:grpSpPr>
            <a:xfrm>
              <a:off x="7971129" y="4200411"/>
              <a:ext cx="175895" cy="352425"/>
              <a:chOff x="7971129" y="4200411"/>
              <a:chExt cx="175895" cy="352425"/>
            </a:xfrm>
          </p:grpSpPr>
          <p:sp>
            <p:nvSpPr>
              <p:cNvPr id="25" name="object 10">
                <a:extLst>
                  <a:ext uri="{FF2B5EF4-FFF2-40B4-BE49-F238E27FC236}">
                    <a16:creationId xmlns:a16="http://schemas.microsoft.com/office/drawing/2014/main" id="{CB2B4D4C-53BF-E20F-5EAF-311056E5E5DD}"/>
                  </a:ext>
                </a:extLst>
              </p:cNvPr>
              <p:cNvSpPr/>
              <p:nvPr/>
            </p:nvSpPr>
            <p:spPr>
              <a:xfrm>
                <a:off x="8029067" y="4317847"/>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3D4548">
                  <a:alpha val="79998"/>
                </a:srgbClr>
              </a:solidFill>
            </p:spPr>
            <p:txBody>
              <a:bodyPr wrap="square" lIns="0" tIns="0" rIns="0" bIns="0" rtlCol="0"/>
              <a:lstStyle/>
              <a:p>
                <a:endParaRPr/>
              </a:p>
            </p:txBody>
          </p:sp>
          <p:sp>
            <p:nvSpPr>
              <p:cNvPr id="26" name="object 11">
                <a:extLst>
                  <a:ext uri="{FF2B5EF4-FFF2-40B4-BE49-F238E27FC236}">
                    <a16:creationId xmlns:a16="http://schemas.microsoft.com/office/drawing/2014/main" id="{2A40B67C-58CE-5226-80C1-002932DCFD8C}"/>
                  </a:ext>
                </a:extLst>
              </p:cNvPr>
              <p:cNvSpPr/>
              <p:nvPr/>
            </p:nvSpPr>
            <p:spPr>
              <a:xfrm>
                <a:off x="7971129" y="4435284"/>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3D4548">
                  <a:alpha val="89999"/>
                </a:srgbClr>
              </a:solidFill>
            </p:spPr>
            <p:txBody>
              <a:bodyPr wrap="square" lIns="0" tIns="0" rIns="0" bIns="0" rtlCol="0"/>
              <a:lstStyle/>
              <a:p>
                <a:endParaRPr/>
              </a:p>
            </p:txBody>
          </p:sp>
          <p:sp>
            <p:nvSpPr>
              <p:cNvPr id="27" name="object 12">
                <a:extLst>
                  <a:ext uri="{FF2B5EF4-FFF2-40B4-BE49-F238E27FC236}">
                    <a16:creationId xmlns:a16="http://schemas.microsoft.com/office/drawing/2014/main" id="{927870C1-6D8E-CCBF-E9C2-2D226CAD2529}"/>
                  </a:ext>
                </a:extLst>
              </p:cNvPr>
              <p:cNvSpPr/>
              <p:nvPr/>
            </p:nvSpPr>
            <p:spPr>
              <a:xfrm>
                <a:off x="7971129" y="4200411"/>
                <a:ext cx="117475" cy="117475"/>
              </a:xfrm>
              <a:custGeom>
                <a:avLst/>
                <a:gdLst/>
                <a:ahLst/>
                <a:cxnLst/>
                <a:rect l="l" t="t" r="r" b="b"/>
                <a:pathLst>
                  <a:path w="117475" h="117475">
                    <a:moveTo>
                      <a:pt x="117436" y="0"/>
                    </a:moveTo>
                    <a:lnTo>
                      <a:pt x="0" y="0"/>
                    </a:lnTo>
                    <a:lnTo>
                      <a:pt x="0" y="117436"/>
                    </a:lnTo>
                    <a:lnTo>
                      <a:pt x="117436" y="117436"/>
                    </a:lnTo>
                    <a:lnTo>
                      <a:pt x="117436" y="0"/>
                    </a:lnTo>
                    <a:close/>
                  </a:path>
                </a:pathLst>
              </a:custGeom>
              <a:solidFill>
                <a:srgbClr val="3D4548">
                  <a:alpha val="59999"/>
                </a:srgbClr>
              </a:solidFill>
            </p:spPr>
            <p:txBody>
              <a:bodyPr wrap="square" lIns="0" tIns="0" rIns="0" bIns="0" rtlCol="0"/>
              <a:lstStyle/>
              <a:p>
                <a:endParaRPr/>
              </a:p>
            </p:txBody>
          </p:sp>
        </p:grpSp>
        <p:sp>
          <p:nvSpPr>
            <p:cNvPr id="24" name="object 13">
              <a:extLst>
                <a:ext uri="{FF2B5EF4-FFF2-40B4-BE49-F238E27FC236}">
                  <a16:creationId xmlns:a16="http://schemas.microsoft.com/office/drawing/2014/main" id="{09ED461F-E3BF-0433-B34F-E1F11D6AABF8}"/>
                </a:ext>
              </a:extLst>
            </p:cNvPr>
            <p:cNvSpPr/>
            <p:nvPr/>
          </p:nvSpPr>
          <p:spPr>
            <a:xfrm>
              <a:off x="8205092" y="4317842"/>
              <a:ext cx="393065" cy="117475"/>
            </a:xfrm>
            <a:custGeom>
              <a:avLst/>
              <a:gdLst/>
              <a:ahLst/>
              <a:cxnLst/>
              <a:rect l="l" t="t" r="r" b="b"/>
              <a:pathLst>
                <a:path w="393065" h="117475">
                  <a:moveTo>
                    <a:pt x="338061" y="2057"/>
                  </a:moveTo>
                  <a:lnTo>
                    <a:pt x="294081" y="2057"/>
                  </a:lnTo>
                  <a:lnTo>
                    <a:pt x="294081" y="115379"/>
                  </a:lnTo>
                  <a:lnTo>
                    <a:pt x="318020" y="115379"/>
                  </a:lnTo>
                  <a:lnTo>
                    <a:pt x="318020" y="75374"/>
                  </a:lnTo>
                  <a:lnTo>
                    <a:pt x="363146" y="75374"/>
                  </a:lnTo>
                  <a:lnTo>
                    <a:pt x="359702" y="70738"/>
                  </a:lnTo>
                  <a:lnTo>
                    <a:pt x="368231" y="65240"/>
                  </a:lnTo>
                  <a:lnTo>
                    <a:pt x="374713" y="57905"/>
                  </a:lnTo>
                  <a:lnTo>
                    <a:pt x="376079" y="54940"/>
                  </a:lnTo>
                  <a:lnTo>
                    <a:pt x="318020" y="54940"/>
                  </a:lnTo>
                  <a:lnTo>
                    <a:pt x="318020" y="22491"/>
                  </a:lnTo>
                  <a:lnTo>
                    <a:pt x="376326" y="22491"/>
                  </a:lnTo>
                  <a:lnTo>
                    <a:pt x="368412" y="12039"/>
                  </a:lnTo>
                  <a:lnTo>
                    <a:pt x="355056" y="4657"/>
                  </a:lnTo>
                  <a:lnTo>
                    <a:pt x="338061" y="2057"/>
                  </a:lnTo>
                  <a:close/>
                </a:path>
                <a:path w="393065" h="117475">
                  <a:moveTo>
                    <a:pt x="363146" y="75374"/>
                  </a:moveTo>
                  <a:lnTo>
                    <a:pt x="335584" y="75374"/>
                  </a:lnTo>
                  <a:lnTo>
                    <a:pt x="365912" y="115379"/>
                  </a:lnTo>
                  <a:lnTo>
                    <a:pt x="392874" y="115379"/>
                  </a:lnTo>
                  <a:lnTo>
                    <a:pt x="363146" y="75374"/>
                  </a:lnTo>
                  <a:close/>
                </a:path>
                <a:path w="393065" h="117475">
                  <a:moveTo>
                    <a:pt x="376326" y="22491"/>
                  </a:moveTo>
                  <a:lnTo>
                    <a:pt x="349237" y="22491"/>
                  </a:lnTo>
                  <a:lnTo>
                    <a:pt x="355803" y="29184"/>
                  </a:lnTo>
                  <a:lnTo>
                    <a:pt x="355803" y="48412"/>
                  </a:lnTo>
                  <a:lnTo>
                    <a:pt x="349237" y="54940"/>
                  </a:lnTo>
                  <a:lnTo>
                    <a:pt x="376079" y="54940"/>
                  </a:lnTo>
                  <a:lnTo>
                    <a:pt x="378833" y="48961"/>
                  </a:lnTo>
                  <a:lnTo>
                    <a:pt x="380276" y="38633"/>
                  </a:lnTo>
                  <a:lnTo>
                    <a:pt x="377146" y="23574"/>
                  </a:lnTo>
                  <a:lnTo>
                    <a:pt x="376326" y="22491"/>
                  </a:lnTo>
                  <a:close/>
                </a:path>
                <a:path w="393065" h="117475">
                  <a:moveTo>
                    <a:pt x="175056" y="2057"/>
                  </a:moveTo>
                  <a:lnTo>
                    <a:pt x="151117" y="2057"/>
                  </a:lnTo>
                  <a:lnTo>
                    <a:pt x="151117" y="68503"/>
                  </a:lnTo>
                  <a:lnTo>
                    <a:pt x="154861" y="88970"/>
                  </a:lnTo>
                  <a:lnTo>
                    <a:pt x="165241" y="104367"/>
                  </a:lnTo>
                  <a:lnTo>
                    <a:pt x="180976" y="114064"/>
                  </a:lnTo>
                  <a:lnTo>
                    <a:pt x="200787" y="117436"/>
                  </a:lnTo>
                  <a:lnTo>
                    <a:pt x="220515" y="114064"/>
                  </a:lnTo>
                  <a:lnTo>
                    <a:pt x="236254" y="104367"/>
                  </a:lnTo>
                  <a:lnTo>
                    <a:pt x="241935" y="95973"/>
                  </a:lnTo>
                  <a:lnTo>
                    <a:pt x="200787" y="95973"/>
                  </a:lnTo>
                  <a:lnTo>
                    <a:pt x="190626" y="94340"/>
                  </a:lnTo>
                  <a:lnTo>
                    <a:pt x="182464" y="89473"/>
                  </a:lnTo>
                  <a:lnTo>
                    <a:pt x="177030" y="81416"/>
                  </a:lnTo>
                  <a:lnTo>
                    <a:pt x="175056" y="70218"/>
                  </a:lnTo>
                  <a:lnTo>
                    <a:pt x="175056" y="2057"/>
                  </a:lnTo>
                  <a:close/>
                </a:path>
                <a:path w="393065" h="117475">
                  <a:moveTo>
                    <a:pt x="250444" y="2057"/>
                  </a:moveTo>
                  <a:lnTo>
                    <a:pt x="226504" y="2057"/>
                  </a:lnTo>
                  <a:lnTo>
                    <a:pt x="226504" y="70218"/>
                  </a:lnTo>
                  <a:lnTo>
                    <a:pt x="224556" y="81416"/>
                  </a:lnTo>
                  <a:lnTo>
                    <a:pt x="219165" y="89473"/>
                  </a:lnTo>
                  <a:lnTo>
                    <a:pt x="211015" y="94340"/>
                  </a:lnTo>
                  <a:lnTo>
                    <a:pt x="200787" y="95973"/>
                  </a:lnTo>
                  <a:lnTo>
                    <a:pt x="241935" y="95973"/>
                  </a:lnTo>
                  <a:lnTo>
                    <a:pt x="246674" y="88970"/>
                  </a:lnTo>
                  <a:lnTo>
                    <a:pt x="250444" y="68503"/>
                  </a:lnTo>
                  <a:lnTo>
                    <a:pt x="250444" y="2057"/>
                  </a:lnTo>
                  <a:close/>
                </a:path>
                <a:path w="393065" h="117475">
                  <a:moveTo>
                    <a:pt x="62433" y="0"/>
                  </a:moveTo>
                  <a:lnTo>
                    <a:pt x="37938" y="4491"/>
                  </a:lnTo>
                  <a:lnTo>
                    <a:pt x="18114" y="16870"/>
                  </a:lnTo>
                  <a:lnTo>
                    <a:pt x="4842" y="35495"/>
                  </a:lnTo>
                  <a:lnTo>
                    <a:pt x="0" y="58724"/>
                  </a:lnTo>
                  <a:lnTo>
                    <a:pt x="4839" y="81946"/>
                  </a:lnTo>
                  <a:lnTo>
                    <a:pt x="18092" y="100568"/>
                  </a:lnTo>
                  <a:lnTo>
                    <a:pt x="37863" y="112945"/>
                  </a:lnTo>
                  <a:lnTo>
                    <a:pt x="62255" y="117436"/>
                  </a:lnTo>
                  <a:lnTo>
                    <a:pt x="78505" y="115475"/>
                  </a:lnTo>
                  <a:lnTo>
                    <a:pt x="92875" y="109859"/>
                  </a:lnTo>
                  <a:lnTo>
                    <a:pt x="104882" y="100993"/>
                  </a:lnTo>
                  <a:lnTo>
                    <a:pt x="108809" y="95973"/>
                  </a:lnTo>
                  <a:lnTo>
                    <a:pt x="62433" y="95973"/>
                  </a:lnTo>
                  <a:lnTo>
                    <a:pt x="47326" y="93245"/>
                  </a:lnTo>
                  <a:lnTo>
                    <a:pt x="35366" y="85609"/>
                  </a:lnTo>
                  <a:lnTo>
                    <a:pt x="27496" y="73883"/>
                  </a:lnTo>
                  <a:lnTo>
                    <a:pt x="24663" y="58889"/>
                  </a:lnTo>
                  <a:lnTo>
                    <a:pt x="27496" y="43772"/>
                  </a:lnTo>
                  <a:lnTo>
                    <a:pt x="35366" y="31937"/>
                  </a:lnTo>
                  <a:lnTo>
                    <a:pt x="47326" y="24221"/>
                  </a:lnTo>
                  <a:lnTo>
                    <a:pt x="62433" y="21462"/>
                  </a:lnTo>
                  <a:lnTo>
                    <a:pt x="108768" y="21462"/>
                  </a:lnTo>
                  <a:lnTo>
                    <a:pt x="104809" y="16443"/>
                  </a:lnTo>
                  <a:lnTo>
                    <a:pt x="92830" y="7577"/>
                  </a:lnTo>
                  <a:lnTo>
                    <a:pt x="78555" y="1961"/>
                  </a:lnTo>
                  <a:lnTo>
                    <a:pt x="62433" y="0"/>
                  </a:lnTo>
                  <a:close/>
                </a:path>
                <a:path w="393065" h="117475">
                  <a:moveTo>
                    <a:pt x="95961" y="76923"/>
                  </a:moveTo>
                  <a:lnTo>
                    <a:pt x="89497" y="84968"/>
                  </a:lnTo>
                  <a:lnTo>
                    <a:pt x="81788" y="90954"/>
                  </a:lnTo>
                  <a:lnTo>
                    <a:pt x="72783" y="94686"/>
                  </a:lnTo>
                  <a:lnTo>
                    <a:pt x="62433" y="95973"/>
                  </a:lnTo>
                  <a:lnTo>
                    <a:pt x="108809" y="95973"/>
                  </a:lnTo>
                  <a:lnTo>
                    <a:pt x="114046" y="89280"/>
                  </a:lnTo>
                  <a:lnTo>
                    <a:pt x="95961" y="76923"/>
                  </a:lnTo>
                  <a:close/>
                </a:path>
                <a:path w="393065" h="117475">
                  <a:moveTo>
                    <a:pt x="108768" y="21462"/>
                  </a:moveTo>
                  <a:lnTo>
                    <a:pt x="62433" y="21462"/>
                  </a:lnTo>
                  <a:lnTo>
                    <a:pt x="72783" y="22750"/>
                  </a:lnTo>
                  <a:lnTo>
                    <a:pt x="81788" y="26484"/>
                  </a:lnTo>
                  <a:lnTo>
                    <a:pt x="89497" y="32473"/>
                  </a:lnTo>
                  <a:lnTo>
                    <a:pt x="95961" y="40525"/>
                  </a:lnTo>
                  <a:lnTo>
                    <a:pt x="114046" y="28155"/>
                  </a:lnTo>
                  <a:lnTo>
                    <a:pt x="108768" y="21462"/>
                  </a:lnTo>
                  <a:close/>
                </a:path>
              </a:pathLst>
            </a:custGeom>
            <a:solidFill>
              <a:srgbClr val="3D4548"/>
            </a:solidFill>
          </p:spPr>
          <p:txBody>
            <a:bodyPr wrap="square" lIns="0" tIns="0" rIns="0" bIns="0" rtlCol="0"/>
            <a:lstStyle/>
            <a:p>
              <a:endParaRPr/>
            </a:p>
          </p:txBody>
        </p:sp>
      </p:grpSp>
    </p:spTree>
    <p:extLst>
      <p:ext uri="{BB962C8B-B14F-4D97-AF65-F5344CB8AC3E}">
        <p14:creationId xmlns:p14="http://schemas.microsoft.com/office/powerpoint/2010/main" val="1662283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7394" y="338777"/>
            <a:ext cx="3361054" cy="378834"/>
          </a:xfrm>
          <a:prstGeom prst="rect">
            <a:avLst/>
          </a:prstGeom>
        </p:spPr>
        <p:txBody>
          <a:bodyPr wrap="square" lIns="0" tIns="0" rIns="0" bIns="0">
            <a:spAutoFit/>
          </a:bodyPr>
          <a:lstStyle>
            <a:lvl1pPr>
              <a:defRPr sz="2250" b="1" i="0">
                <a:solidFill>
                  <a:schemeClr val="bg1"/>
                </a:solidFill>
                <a:latin typeface="Calibri"/>
                <a:cs typeface="Calibri"/>
              </a:defRPr>
            </a:lvl1pPr>
          </a:lstStyle>
          <a:p>
            <a:endParaRPr/>
          </a:p>
        </p:txBody>
      </p:sp>
      <p:sp>
        <p:nvSpPr>
          <p:cNvPr id="3" name="Holder 3"/>
          <p:cNvSpPr>
            <a:spLocks noGrp="1"/>
          </p:cNvSpPr>
          <p:nvPr>
            <p:ph type="body" idx="1"/>
          </p:nvPr>
        </p:nvSpPr>
        <p:spPr>
          <a:xfrm>
            <a:off x="527300" y="1463414"/>
            <a:ext cx="5638800" cy="1466214"/>
          </a:xfrm>
          <a:prstGeom prst="rect">
            <a:avLst/>
          </a:prstGeom>
        </p:spPr>
        <p:txBody>
          <a:bodyPr wrap="square" lIns="0" tIns="0" rIns="0" bIns="0">
            <a:spAutoFit/>
          </a:bodyPr>
          <a:lstStyle>
            <a:lvl1pPr>
              <a:defRPr sz="1350" b="0" i="0">
                <a:solidFill>
                  <a:schemeClr val="tx1"/>
                </a:solidFill>
                <a:latin typeface="Calibri"/>
                <a:cs typeface="Calibri"/>
              </a:defRPr>
            </a:lvl1pPr>
          </a:lstStyle>
          <a:p>
            <a:endParaRPr/>
          </a:p>
        </p:txBody>
      </p:sp>
      <p:sp>
        <p:nvSpPr>
          <p:cNvPr id="5" name="Holder 5"/>
          <p:cNvSpPr>
            <a:spLocks noGrp="1"/>
          </p:cNvSpPr>
          <p:nvPr>
            <p:ph type="dt" sz="half" idx="6"/>
          </p:nvPr>
        </p:nvSpPr>
        <p:spPr>
          <a:xfrm>
            <a:off x="457200" y="4789360"/>
            <a:ext cx="2103120" cy="25749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2/22/2023</a:t>
            </a:fld>
            <a:endParaRPr lang="en-US"/>
          </a:p>
        </p:txBody>
      </p:sp>
      <p:sp>
        <p:nvSpPr>
          <p:cNvPr id="6" name="Holder 6"/>
          <p:cNvSpPr>
            <a:spLocks noGrp="1"/>
          </p:cNvSpPr>
          <p:nvPr>
            <p:ph type="sldNum" sz="quarter" idx="7"/>
          </p:nvPr>
        </p:nvSpPr>
        <p:spPr>
          <a:xfrm>
            <a:off x="6583680" y="4789360"/>
            <a:ext cx="2103120" cy="25749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‹nr.›</a:t>
            </a:fld>
            <a:endParaRPr/>
          </a:p>
        </p:txBody>
      </p:sp>
    </p:spTree>
  </p:cSld>
  <p:clrMap bg1="lt1" tx1="dk1" bg2="lt2" tx2="dk2" accent1="accent1" accent2="accent2" accent3="accent3" accent4="accent4" accent5="accent5" accent6="accent6" hlink="hlink" folHlink="folHlink"/>
  <p:sldLayoutIdLst>
    <p:sldLayoutId id="2147483670" r:id="rId1"/>
    <p:sldLayoutId id="2147483666" r:id="rId2"/>
    <p:sldLayoutId id="2147483667" r:id="rId3"/>
    <p:sldLayoutId id="2147483662" r:id="rId4"/>
    <p:sldLayoutId id="2147483668" r:id="rId5"/>
    <p:sldLayoutId id="2147483669" r:id="rId6"/>
    <p:sldLayoutId id="2147483661" r:id="rId7"/>
    <p:sldLayoutId id="2147483671" r:id="rId8"/>
    <p:sldLayoutId id="2147483672" r:id="rId9"/>
    <p:sldLayoutId id="2147483673" r:id="rId10"/>
    <p:sldLayoutId id="2147483674" r:id="rId11"/>
    <p:sldLayoutId id="2147483675" r:id="rId12"/>
    <p:sldLayoutId id="2147483665" r:id="rId13"/>
  </p:sldLayoutIdLst>
  <p:txStyles>
    <p:titleStyle>
      <a:lvl1pPr eaLnBrk="1" hangingPunct="1">
        <a:defRPr>
          <a:latin typeface="+mj-lt"/>
          <a:ea typeface="+mj-ea"/>
          <a:cs typeface="+mj-cs"/>
        </a:defRPr>
      </a:lvl1pPr>
    </p:titleStyle>
    <p:body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bodyStyle>
    <p:otherStyle>
      <a:lvl1pPr marL="0" eaLnBrk="1" hangingPunct="1">
        <a:defRPr>
          <a:latin typeface="+mn-lt"/>
          <a:ea typeface="+mn-ea"/>
          <a:cs typeface="+mn-cs"/>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image" Target="../media/image28.png"/><Relationship Id="rId1" Type="http://schemas.openxmlformats.org/officeDocument/2006/relationships/slideLayout" Target="../slideLayouts/slideLayout6.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5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EC90167-F04F-CE93-E371-1A959E87AE8A}"/>
              </a:ext>
            </a:extLst>
          </p:cNvPr>
          <p:cNvSpPr>
            <a:spLocks noGrp="1"/>
          </p:cNvSpPr>
          <p:nvPr>
            <p:ph type="ctrTitle"/>
          </p:nvPr>
        </p:nvSpPr>
        <p:spPr>
          <a:xfrm>
            <a:off x="509300" y="456201"/>
            <a:ext cx="4900900" cy="984885"/>
          </a:xfrm>
        </p:spPr>
        <p:txBody>
          <a:bodyPr/>
          <a:lstStyle/>
          <a:p>
            <a:r>
              <a:rPr lang="da-DK" dirty="0"/>
              <a:t>GODE IDRÆTSMILJØER</a:t>
            </a:r>
            <a:br>
              <a:rPr lang="da-DK" dirty="0"/>
            </a:br>
            <a:r>
              <a:rPr lang="da-DK" dirty="0">
                <a:solidFill>
                  <a:srgbClr val="00A681"/>
                </a:solidFill>
              </a:rPr>
              <a:t>FOR DRENGE</a:t>
            </a:r>
          </a:p>
        </p:txBody>
      </p:sp>
      <p:sp>
        <p:nvSpPr>
          <p:cNvPr id="3" name="Undertitel 2">
            <a:extLst>
              <a:ext uri="{FF2B5EF4-FFF2-40B4-BE49-F238E27FC236}">
                <a16:creationId xmlns:a16="http://schemas.microsoft.com/office/drawing/2014/main" id="{EA8A8696-CEE6-F832-BF60-984FB866B783}"/>
              </a:ext>
            </a:extLst>
          </p:cNvPr>
          <p:cNvSpPr>
            <a:spLocks noGrp="1"/>
          </p:cNvSpPr>
          <p:nvPr>
            <p:ph type="subTitle" idx="4"/>
          </p:nvPr>
        </p:nvSpPr>
        <p:spPr>
          <a:xfrm>
            <a:off x="500861" y="1854845"/>
            <a:ext cx="4900900" cy="492443"/>
          </a:xfrm>
        </p:spPr>
        <p:txBody>
          <a:bodyPr/>
          <a:lstStyle/>
          <a:p>
            <a:r>
              <a:rPr lang="da-DK" dirty="0">
                <a:solidFill>
                  <a:schemeClr val="bg1"/>
                </a:solidFill>
              </a:rPr>
              <a:t>PRÆSENTATION AF</a:t>
            </a:r>
          </a:p>
          <a:p>
            <a:r>
              <a:rPr lang="da-DK" dirty="0">
                <a:solidFill>
                  <a:schemeClr val="bg1"/>
                </a:solidFill>
              </a:rPr>
              <a:t>UDVALGT DATA FRA UNDERSØGELSEN</a:t>
            </a:r>
          </a:p>
        </p:txBody>
      </p:sp>
    </p:spTree>
    <p:extLst>
      <p:ext uri="{BB962C8B-B14F-4D97-AF65-F5344CB8AC3E}">
        <p14:creationId xmlns:p14="http://schemas.microsoft.com/office/powerpoint/2010/main" val="9983322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TRÆNING</a:t>
            </a:r>
          </a:p>
        </p:txBody>
      </p:sp>
      <p:pic>
        <p:nvPicPr>
          <p:cNvPr id="9" name="Billede 8">
            <a:extLst>
              <a:ext uri="{FF2B5EF4-FFF2-40B4-BE49-F238E27FC236}">
                <a16:creationId xmlns:a16="http://schemas.microsoft.com/office/drawing/2014/main" id="{40D9BCCE-63E0-7A78-2E44-61DB738A37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6940" y="1710829"/>
            <a:ext cx="4970120" cy="3351942"/>
          </a:xfrm>
          <a:prstGeom prst="rect">
            <a:avLst/>
          </a:prstGeom>
        </p:spPr>
      </p:pic>
    </p:spTree>
    <p:extLst>
      <p:ext uri="{BB962C8B-B14F-4D97-AF65-F5344CB8AC3E}">
        <p14:creationId xmlns:p14="http://schemas.microsoft.com/office/powerpoint/2010/main" val="2390529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TRÆNING</a:t>
            </a:r>
          </a:p>
        </p:txBody>
      </p:sp>
      <p:pic>
        <p:nvPicPr>
          <p:cNvPr id="3" name="Billede 2">
            <a:extLst>
              <a:ext uri="{FF2B5EF4-FFF2-40B4-BE49-F238E27FC236}">
                <a16:creationId xmlns:a16="http://schemas.microsoft.com/office/drawing/2014/main" id="{804BABA6-FC4D-3E74-C586-7233FA3BC6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31840" y="1926853"/>
            <a:ext cx="3260328" cy="2700573"/>
          </a:xfrm>
          <a:prstGeom prst="rect">
            <a:avLst/>
          </a:prstGeom>
        </p:spPr>
      </p:pic>
    </p:spTree>
    <p:extLst>
      <p:ext uri="{BB962C8B-B14F-4D97-AF65-F5344CB8AC3E}">
        <p14:creationId xmlns:p14="http://schemas.microsoft.com/office/powerpoint/2010/main" val="1717219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SKOLE</a:t>
            </a:r>
          </a:p>
        </p:txBody>
      </p:sp>
      <p:pic>
        <p:nvPicPr>
          <p:cNvPr id="5" name="Billede 4">
            <a:extLst>
              <a:ext uri="{FF2B5EF4-FFF2-40B4-BE49-F238E27FC236}">
                <a16:creationId xmlns:a16="http://schemas.microsoft.com/office/drawing/2014/main" id="{626E89CB-4BCC-9ABB-4E09-F56DB587E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6782" y="1854845"/>
            <a:ext cx="3370436" cy="3071285"/>
          </a:xfrm>
          <a:prstGeom prst="rect">
            <a:avLst/>
          </a:prstGeom>
        </p:spPr>
      </p:pic>
    </p:spTree>
    <p:extLst>
      <p:ext uri="{BB962C8B-B14F-4D97-AF65-F5344CB8AC3E}">
        <p14:creationId xmlns:p14="http://schemas.microsoft.com/office/powerpoint/2010/main" val="32397780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E6F8F3FB-3EA3-3939-78E3-B513A295C5EA}"/>
              </a:ext>
            </a:extLst>
          </p:cNvPr>
          <p:cNvSpPr>
            <a:spLocks noGrp="1"/>
          </p:cNvSpPr>
          <p:nvPr>
            <p:ph type="body" idx="10"/>
          </p:nvPr>
        </p:nvSpPr>
        <p:spPr>
          <a:xfrm>
            <a:off x="107504" y="1782837"/>
            <a:ext cx="8090589" cy="2557623"/>
          </a:xfrm>
        </p:spPr>
        <p:txBody>
          <a:bodyPr/>
          <a:lstStyle/>
          <a:p>
            <a:pPr marL="828040" fontAlgn="base">
              <a:lnSpc>
                <a:spcPct val="115000"/>
              </a:lnSpc>
            </a:pPr>
            <a:r>
              <a:rPr lang="da-DK" sz="1800" dirty="0">
                <a:effectLst/>
                <a:latin typeface="Calibri" panose="020F0502020204030204" pitchFamily="34" charset="0"/>
                <a:ea typeface="Times New Roman" panose="02020603050405020304" pitchFamily="18" charset="0"/>
              </a:rPr>
              <a:t>”</a:t>
            </a:r>
            <a:r>
              <a:rPr lang="da-DK" sz="1800" i="1" dirty="0">
                <a:effectLst/>
                <a:latin typeface="Calibri" panose="020F0502020204030204" pitchFamily="34" charset="0"/>
                <a:ea typeface="Times New Roman" panose="02020603050405020304" pitchFamily="18" charset="0"/>
              </a:rPr>
              <a:t>Jeg vil ikke sige, jeg lægger en kæmpe indsats. Jeg går selvfølgelig i skole, tager testene, og jeg gør det godt, men det er jo ikke sådan fordi, jeg lever for at gå i skole. Jeg går i skole, fordi det skal man, og fordi man måske skal bruge det til noget, men mere lægger jeg ikke i det.”</a:t>
            </a:r>
            <a:endParaRPr lang="da-DK" sz="1800" dirty="0">
              <a:effectLst/>
              <a:latin typeface="Times New Roman" panose="02020603050405020304" pitchFamily="18" charset="0"/>
              <a:ea typeface="Times New Roman" panose="02020603050405020304" pitchFamily="18" charset="0"/>
            </a:endParaRPr>
          </a:p>
          <a:p>
            <a:pPr marL="828040" algn="r" fontAlgn="base">
              <a:lnSpc>
                <a:spcPct val="115000"/>
              </a:lnSpc>
            </a:pPr>
            <a:endParaRPr lang="da-DK" sz="1800" dirty="0">
              <a:effectLst/>
              <a:latin typeface="Calibri" panose="020F0502020204030204" pitchFamily="34" charset="0"/>
              <a:ea typeface="Times New Roman" panose="02020603050405020304" pitchFamily="18" charset="0"/>
            </a:endParaRPr>
          </a:p>
          <a:p>
            <a:pPr marL="828040" algn="r" fontAlgn="base">
              <a:lnSpc>
                <a:spcPct val="115000"/>
              </a:lnSpc>
            </a:pPr>
            <a:r>
              <a:rPr lang="da-DK" sz="1800" dirty="0">
                <a:effectLst/>
                <a:latin typeface="Calibri" panose="020F0502020204030204" pitchFamily="34" charset="0"/>
                <a:ea typeface="Times New Roman" panose="02020603050405020304" pitchFamily="18" charset="0"/>
              </a:rPr>
              <a:t>(Dreng, håndbold, 9. klasse)</a:t>
            </a:r>
            <a:endParaRPr lang="da-DK" sz="1800" dirty="0">
              <a:effectLst/>
              <a:latin typeface="Times New Roman" panose="02020603050405020304" pitchFamily="18" charset="0"/>
              <a:ea typeface="Times New Roman" panose="02020603050405020304" pitchFamily="18" charset="0"/>
            </a:endParaRPr>
          </a:p>
          <a:p>
            <a:r>
              <a:rPr lang="da-DK" sz="1800" b="1" dirty="0">
                <a:effectLst/>
                <a:latin typeface="Calibri" panose="020F0502020204030204" pitchFamily="34" charset="0"/>
                <a:ea typeface="Calibri" panose="020F0502020204030204" pitchFamily="34" charset="0"/>
                <a:cs typeface="Calibri" panose="020F0502020204030204" pitchFamily="34"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SKOLE</a:t>
            </a:r>
          </a:p>
        </p:txBody>
      </p:sp>
    </p:spTree>
    <p:extLst>
      <p:ext uri="{BB962C8B-B14F-4D97-AF65-F5344CB8AC3E}">
        <p14:creationId xmlns:p14="http://schemas.microsoft.com/office/powerpoint/2010/main" val="130669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E6F8F3FB-3EA3-3939-78E3-B513A295C5EA}"/>
              </a:ext>
            </a:extLst>
          </p:cNvPr>
          <p:cNvSpPr>
            <a:spLocks noGrp="1"/>
          </p:cNvSpPr>
          <p:nvPr>
            <p:ph type="body" idx="10"/>
          </p:nvPr>
        </p:nvSpPr>
        <p:spPr>
          <a:xfrm>
            <a:off x="107504" y="1926853"/>
            <a:ext cx="8090589" cy="2557623"/>
          </a:xfrm>
        </p:spPr>
        <p:txBody>
          <a:bodyPr/>
          <a:lstStyle/>
          <a:p>
            <a:pPr marL="828040" algn="just">
              <a:lnSpc>
                <a:spcPct val="115000"/>
              </a:lnSpc>
            </a:pPr>
            <a:endParaRPr lang="da-DK" sz="1800" dirty="0">
              <a:latin typeface="Calibri" panose="020F0502020204030204" pitchFamily="34" charset="0"/>
              <a:ea typeface="Calibri" panose="020F0502020204030204" pitchFamily="34" charset="0"/>
              <a:cs typeface="Calibri" panose="020F0502020204030204" pitchFamily="34" charset="0"/>
            </a:endParaRPr>
          </a:p>
          <a:p>
            <a:pPr marL="828040" algn="just">
              <a:lnSpc>
                <a:spcPct val="115000"/>
              </a:lnSpc>
            </a:pPr>
            <a:r>
              <a:rPr lang="da-DK" sz="1800" dirty="0">
                <a:effectLst/>
                <a:latin typeface="Calibri" panose="020F0502020204030204" pitchFamily="34" charset="0"/>
                <a:ea typeface="Calibri" panose="020F0502020204030204" pitchFamily="34" charset="0"/>
                <a:cs typeface="Calibri" panose="020F0502020204030204" pitchFamily="34" charset="0"/>
              </a:rPr>
              <a:t>”</a:t>
            </a:r>
            <a:r>
              <a:rPr lang="da-DK" sz="1800" i="1" dirty="0">
                <a:effectLst/>
                <a:latin typeface="Calibri" panose="020F0502020204030204" pitchFamily="34" charset="0"/>
                <a:ea typeface="Calibri" panose="020F0502020204030204" pitchFamily="34" charset="0"/>
                <a:cs typeface="Calibri" panose="020F0502020204030204" pitchFamily="34" charset="0"/>
              </a:rPr>
              <a:t>Jeg går ikke efter at score topkarakterer i gymnasiet nu her. Jeg går nok bare efter at være middel. Man kan jo altid tage noget mere, ekstra, hvis man finder ud af, man gerne vil ind på en bestemt uddannelse.”</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28040" algn="r">
              <a:lnSpc>
                <a:spcPct val="115000"/>
              </a:lnSpc>
            </a:pPr>
            <a:endParaRPr lang="da-DK" sz="1800" dirty="0">
              <a:effectLst/>
              <a:latin typeface="Calibri" panose="020F0502020204030204" pitchFamily="34" charset="0"/>
              <a:ea typeface="Calibri" panose="020F0502020204030204" pitchFamily="34" charset="0"/>
              <a:cs typeface="Calibri" panose="020F0502020204030204" pitchFamily="34" charset="0"/>
            </a:endParaRPr>
          </a:p>
          <a:p>
            <a:pPr marL="828040" algn="r">
              <a:lnSpc>
                <a:spcPct val="115000"/>
              </a:lnSpc>
            </a:pPr>
            <a:r>
              <a:rPr lang="da-DK" sz="1800" dirty="0">
                <a:effectLst/>
                <a:latin typeface="Calibri" panose="020F0502020204030204" pitchFamily="34" charset="0"/>
                <a:ea typeface="Calibri" panose="020F0502020204030204" pitchFamily="34" charset="0"/>
                <a:cs typeface="Calibri" panose="020F0502020204030204" pitchFamily="34" charset="0"/>
              </a:rPr>
              <a:t>(Dreng, kajak, 1.g)</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fontAlgn="base"/>
            <a:r>
              <a:rPr lang="da-DK" sz="1800" dirty="0">
                <a:effectLst/>
                <a:latin typeface="Calibri" panose="020F0502020204030204" pitchFamily="34" charset="0"/>
                <a:ea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endParaRPr>
          </a:p>
          <a:p>
            <a:endParaRPr lang="da-DK" dirty="0"/>
          </a:p>
        </p:txBody>
      </p:sp>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SKOLE</a:t>
            </a:r>
          </a:p>
        </p:txBody>
      </p:sp>
    </p:spTree>
    <p:extLst>
      <p:ext uri="{BB962C8B-B14F-4D97-AF65-F5344CB8AC3E}">
        <p14:creationId xmlns:p14="http://schemas.microsoft.com/office/powerpoint/2010/main" val="13974829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E6F8F3FB-3EA3-3939-78E3-B513A295C5EA}"/>
              </a:ext>
            </a:extLst>
          </p:cNvPr>
          <p:cNvSpPr>
            <a:spLocks noGrp="1"/>
          </p:cNvSpPr>
          <p:nvPr>
            <p:ph type="body" idx="10"/>
          </p:nvPr>
        </p:nvSpPr>
        <p:spPr>
          <a:xfrm>
            <a:off x="527299" y="1463414"/>
            <a:ext cx="8090589" cy="3970318"/>
          </a:xfrm>
        </p:spPr>
        <p:txBody>
          <a:bodyPr/>
          <a:lstStyle/>
          <a:p>
            <a:pPr indent="828040" algn="l" fontAlgn="base"/>
            <a:endParaRPr lang="da-DK" sz="1800" dirty="0">
              <a:effectLst/>
              <a:latin typeface="Calibri" panose="020F0502020204030204" pitchFamily="34" charset="0"/>
              <a:ea typeface="Times New Roman" panose="02020603050405020304" pitchFamily="18" charset="0"/>
            </a:endParaRPr>
          </a:p>
          <a:p>
            <a:pPr indent="828040" algn="l" fontAlgn="base"/>
            <a:r>
              <a:rPr lang="da-DK" sz="1800" dirty="0">
                <a:effectLst/>
                <a:latin typeface="Calibri" panose="020F0502020204030204" pitchFamily="34" charset="0"/>
                <a:ea typeface="Times New Roman" panose="02020603050405020304" pitchFamily="18" charset="0"/>
              </a:rPr>
              <a:t>I: Mentale pauser fra hverdagen, hvornår kan I opleve at have det?</a:t>
            </a:r>
            <a:endParaRPr lang="da-DK" sz="1800" dirty="0">
              <a:effectLst/>
              <a:latin typeface="Times New Roman" panose="02020603050405020304" pitchFamily="18" charset="0"/>
              <a:ea typeface="Times New Roman" panose="02020603050405020304" pitchFamily="18" charset="0"/>
            </a:endParaRPr>
          </a:p>
          <a:p>
            <a:pPr indent="828040" algn="l" fontAlgn="base"/>
            <a:r>
              <a:rPr lang="da-DK" sz="1800" dirty="0">
                <a:effectLst/>
                <a:latin typeface="Calibri" panose="020F0502020204030204" pitchFamily="34" charset="0"/>
                <a:ea typeface="Times New Roman" panose="02020603050405020304" pitchFamily="18" charset="0"/>
              </a:rPr>
              <a:t> </a:t>
            </a:r>
          </a:p>
          <a:p>
            <a:pPr indent="828040" algn="l" fontAlgn="base"/>
            <a:endParaRPr lang="da-DK" sz="1800" dirty="0">
              <a:effectLst/>
              <a:latin typeface="Times New Roman" panose="02020603050405020304" pitchFamily="18" charset="0"/>
              <a:ea typeface="Times New Roman" panose="02020603050405020304" pitchFamily="18" charset="0"/>
            </a:endParaRPr>
          </a:p>
          <a:p>
            <a:pPr indent="828040" algn="l" fontAlgn="base"/>
            <a:r>
              <a:rPr lang="da-DK" sz="1800" dirty="0">
                <a:effectLst/>
                <a:latin typeface="Calibri" panose="020F0502020204030204" pitchFamily="34" charset="0"/>
                <a:ea typeface="Times New Roman" panose="02020603050405020304" pitchFamily="18" charset="0"/>
              </a:rPr>
              <a:t>[</a:t>
            </a:r>
            <a:r>
              <a:rPr lang="da-DK" sz="1800" i="1" dirty="0">
                <a:effectLst/>
                <a:latin typeface="Calibri" panose="020F0502020204030204" pitchFamily="34" charset="0"/>
                <a:ea typeface="Times New Roman" panose="02020603050405020304" pitchFamily="18" charset="0"/>
              </a:rPr>
              <a:t>stilhed</a:t>
            </a:r>
            <a:r>
              <a:rPr lang="da-DK" sz="1800" dirty="0">
                <a:effectLst/>
                <a:latin typeface="Calibri" panose="020F0502020204030204" pitchFamily="34" charset="0"/>
                <a:ea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endParaRPr>
          </a:p>
          <a:p>
            <a:pPr algn="l" fontAlgn="base"/>
            <a:r>
              <a:rPr lang="da-DK" sz="1800" dirty="0">
                <a:effectLst/>
                <a:latin typeface="Calibri" panose="020F0502020204030204" pitchFamily="34" charset="0"/>
                <a:ea typeface="Times New Roman" panose="02020603050405020304" pitchFamily="18" charset="0"/>
              </a:rPr>
              <a:t> </a:t>
            </a:r>
          </a:p>
          <a:p>
            <a:pPr algn="l" fontAlgn="base"/>
            <a:endParaRPr lang="da-DK" sz="1800" dirty="0">
              <a:effectLst/>
              <a:latin typeface="Times New Roman" panose="02020603050405020304" pitchFamily="18" charset="0"/>
              <a:ea typeface="Times New Roman" panose="02020603050405020304" pitchFamily="18" charset="0"/>
            </a:endParaRPr>
          </a:p>
          <a:p>
            <a:pPr indent="828040" algn="l" fontAlgn="base"/>
            <a:r>
              <a:rPr lang="da-DK" sz="1800" dirty="0">
                <a:effectLst/>
                <a:latin typeface="Calibri" panose="020F0502020204030204" pitchFamily="34" charset="0"/>
                <a:ea typeface="Times New Roman" panose="02020603050405020304" pitchFamily="18" charset="0"/>
              </a:rPr>
              <a:t>I: Er det noget, I oplever, I har behov for – altså pauser i hverdagen?</a:t>
            </a:r>
            <a:endParaRPr lang="da-DK" sz="1800" dirty="0">
              <a:effectLst/>
              <a:latin typeface="Times New Roman" panose="02020603050405020304" pitchFamily="18" charset="0"/>
              <a:ea typeface="Times New Roman" panose="02020603050405020304" pitchFamily="18" charset="0"/>
            </a:endParaRPr>
          </a:p>
          <a:p>
            <a:pPr indent="828040" algn="l" fontAlgn="base"/>
            <a:endParaRPr lang="da-DK" sz="1800" dirty="0">
              <a:effectLst/>
              <a:latin typeface="Calibri" panose="020F0502020204030204" pitchFamily="34" charset="0"/>
              <a:ea typeface="Times New Roman" panose="02020603050405020304" pitchFamily="18" charset="0"/>
            </a:endParaRPr>
          </a:p>
          <a:p>
            <a:pPr indent="828040" algn="l" fontAlgn="base"/>
            <a:r>
              <a:rPr lang="da-DK" sz="1800" dirty="0">
                <a:effectLst/>
                <a:latin typeface="Calibri" panose="020F0502020204030204" pitchFamily="34" charset="0"/>
                <a:ea typeface="Times New Roman" panose="02020603050405020304" pitchFamily="18" charset="0"/>
              </a:rPr>
              <a:t> </a:t>
            </a:r>
            <a:endParaRPr lang="da-DK" sz="1800" dirty="0">
              <a:effectLst/>
              <a:latin typeface="Times New Roman" panose="02020603050405020304" pitchFamily="18" charset="0"/>
              <a:ea typeface="Times New Roman" panose="02020603050405020304" pitchFamily="18" charset="0"/>
            </a:endParaRPr>
          </a:p>
          <a:p>
            <a:pPr indent="828040" algn="l" fontAlgn="base"/>
            <a:r>
              <a:rPr lang="da-DK" sz="1800" i="1" dirty="0">
                <a:effectLst/>
                <a:latin typeface="Calibri" panose="020F0502020204030204" pitchFamily="34" charset="0"/>
                <a:ea typeface="Times New Roman" panose="02020603050405020304" pitchFamily="18" charset="0"/>
              </a:rPr>
              <a:t>Ej, så hårdt er mit liv heller ikke!</a:t>
            </a:r>
            <a:endParaRPr lang="da-DK" sz="1800" dirty="0">
              <a:effectLst/>
              <a:latin typeface="Times New Roman" panose="02020603050405020304" pitchFamily="18" charset="0"/>
              <a:ea typeface="Times New Roman" panose="02020603050405020304" pitchFamily="18" charset="0"/>
            </a:endParaRPr>
          </a:p>
          <a:p>
            <a:pPr algn="r"/>
            <a:r>
              <a:rPr lang="da-DK" sz="1800" dirty="0">
                <a:effectLst/>
                <a:latin typeface="Calibri" panose="020F0502020204030204" pitchFamily="34" charset="0"/>
                <a:ea typeface="Calibri" panose="020F0502020204030204" pitchFamily="34" charset="0"/>
                <a:cs typeface="Calibri" panose="020F0502020204030204" pitchFamily="34" charset="0"/>
              </a:rPr>
              <a:t>(Dreng, 8. klasse, gymnastik)</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gn="l"/>
            <a:r>
              <a:rPr lang="da-DK" sz="1800" b="1" dirty="0">
                <a:effectLst/>
                <a:latin typeface="Calibri" panose="020F0502020204030204" pitchFamily="34" charset="0"/>
                <a:ea typeface="Calibri" panose="020F0502020204030204" pitchFamily="34" charset="0"/>
                <a:cs typeface="Calibri" panose="020F0502020204030204" pitchFamily="34"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AFSLAPNING</a:t>
            </a:r>
          </a:p>
        </p:txBody>
      </p:sp>
    </p:spTree>
    <p:extLst>
      <p:ext uri="{BB962C8B-B14F-4D97-AF65-F5344CB8AC3E}">
        <p14:creationId xmlns:p14="http://schemas.microsoft.com/office/powerpoint/2010/main" val="2682157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AFSLAPNING</a:t>
            </a:r>
          </a:p>
        </p:txBody>
      </p:sp>
      <p:pic>
        <p:nvPicPr>
          <p:cNvPr id="3" name="Billede 2" descr="Et billede, der indeholder bord&#10;&#10;Automatisk genereret beskrivelse">
            <a:extLst>
              <a:ext uri="{FF2B5EF4-FFF2-40B4-BE49-F238E27FC236}">
                <a16:creationId xmlns:a16="http://schemas.microsoft.com/office/drawing/2014/main" id="{9724B440-3929-5912-EA20-A1CB854A83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408" y="2070869"/>
            <a:ext cx="5207184" cy="2674975"/>
          </a:xfrm>
          <a:prstGeom prst="rect">
            <a:avLst/>
          </a:prstGeom>
        </p:spPr>
      </p:pic>
    </p:spTree>
    <p:extLst>
      <p:ext uri="{BB962C8B-B14F-4D97-AF65-F5344CB8AC3E}">
        <p14:creationId xmlns:p14="http://schemas.microsoft.com/office/powerpoint/2010/main" val="25787588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AFSLAPNING</a:t>
            </a:r>
          </a:p>
        </p:txBody>
      </p:sp>
      <p:pic>
        <p:nvPicPr>
          <p:cNvPr id="2" name="Billede 1" descr="Et billede, der indeholder tekst&#10;&#10;Automatisk genereret beskrivelse">
            <a:extLst>
              <a:ext uri="{FF2B5EF4-FFF2-40B4-BE49-F238E27FC236}">
                <a16:creationId xmlns:a16="http://schemas.microsoft.com/office/drawing/2014/main" id="{139ABA0C-567B-30CD-6BA3-10CAF3AFF961}"/>
              </a:ext>
            </a:extLst>
          </p:cNvPr>
          <p:cNvPicPr>
            <a:picLocks noChangeAspect="1"/>
          </p:cNvPicPr>
          <p:nvPr/>
        </p:nvPicPr>
        <p:blipFill>
          <a:blip r:embed="rId2"/>
          <a:stretch>
            <a:fillRect/>
          </a:stretch>
        </p:blipFill>
        <p:spPr>
          <a:xfrm>
            <a:off x="1804082" y="2574925"/>
            <a:ext cx="5535836" cy="1372028"/>
          </a:xfrm>
          <a:prstGeom prst="rect">
            <a:avLst/>
          </a:prstGeom>
        </p:spPr>
      </p:pic>
    </p:spTree>
    <p:extLst>
      <p:ext uri="{BB962C8B-B14F-4D97-AF65-F5344CB8AC3E}">
        <p14:creationId xmlns:p14="http://schemas.microsoft.com/office/powerpoint/2010/main" val="16277601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7E7C00A-C3D1-4387-3788-B1DA2233DC7C}"/>
              </a:ext>
            </a:extLst>
          </p:cNvPr>
          <p:cNvSpPr>
            <a:spLocks noGrp="1"/>
          </p:cNvSpPr>
          <p:nvPr>
            <p:ph type="title"/>
          </p:nvPr>
        </p:nvSpPr>
        <p:spPr/>
        <p:txBody>
          <a:bodyPr/>
          <a:lstStyle/>
          <a:p>
            <a:r>
              <a:rPr lang="da-DK" dirty="0"/>
              <a:t>AKTIVITETER I HVERDAGEN - FESTER</a:t>
            </a:r>
          </a:p>
        </p:txBody>
      </p:sp>
      <p:pic>
        <p:nvPicPr>
          <p:cNvPr id="5" name="Billede 4" descr="Et billede, der indeholder tekst, fabrik, skærmbillede&#10;&#10;Automatisk genereret beskrivelse">
            <a:extLst>
              <a:ext uri="{FF2B5EF4-FFF2-40B4-BE49-F238E27FC236}">
                <a16:creationId xmlns:a16="http://schemas.microsoft.com/office/drawing/2014/main" id="{A4E11DAC-86BF-10F8-E55D-12346FB216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1384" y="1854845"/>
            <a:ext cx="5541232" cy="3139761"/>
          </a:xfrm>
          <a:prstGeom prst="rect">
            <a:avLst/>
          </a:prstGeom>
        </p:spPr>
      </p:pic>
    </p:spTree>
    <p:extLst>
      <p:ext uri="{BB962C8B-B14F-4D97-AF65-F5344CB8AC3E}">
        <p14:creationId xmlns:p14="http://schemas.microsoft.com/office/powerpoint/2010/main" val="1155372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2EEB3A-590B-765F-7DDC-740E17EAEC65}"/>
              </a:ext>
            </a:extLst>
          </p:cNvPr>
          <p:cNvSpPr>
            <a:spLocks noGrp="1"/>
          </p:cNvSpPr>
          <p:nvPr>
            <p:ph type="title"/>
          </p:nvPr>
        </p:nvSpPr>
        <p:spPr/>
        <p:txBody>
          <a:bodyPr/>
          <a:lstStyle/>
          <a:p>
            <a:r>
              <a:rPr lang="da-DK" dirty="0"/>
              <a:t>PRIORITERINGER I HVERDAGEN</a:t>
            </a:r>
          </a:p>
        </p:txBody>
      </p:sp>
      <p:pic>
        <p:nvPicPr>
          <p:cNvPr id="5" name="Billede 4">
            <a:extLst>
              <a:ext uri="{FF2B5EF4-FFF2-40B4-BE49-F238E27FC236}">
                <a16:creationId xmlns:a16="http://schemas.microsoft.com/office/drawing/2014/main" id="{657A8582-905E-8ED7-A7DC-E123AFA317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8075" y="1926853"/>
            <a:ext cx="5822156" cy="2893698"/>
          </a:xfrm>
          <a:prstGeom prst="rect">
            <a:avLst/>
          </a:prstGeom>
        </p:spPr>
      </p:pic>
    </p:spTree>
    <p:extLst>
      <p:ext uri="{BB962C8B-B14F-4D97-AF65-F5344CB8AC3E}">
        <p14:creationId xmlns:p14="http://schemas.microsoft.com/office/powerpoint/2010/main" val="1327278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dsholder til tekst 6">
            <a:extLst>
              <a:ext uri="{FF2B5EF4-FFF2-40B4-BE49-F238E27FC236}">
                <a16:creationId xmlns:a16="http://schemas.microsoft.com/office/drawing/2014/main" id="{089F014B-6B54-4E4F-34F5-7529DBA10069}"/>
              </a:ext>
            </a:extLst>
          </p:cNvPr>
          <p:cNvSpPr>
            <a:spLocks noGrp="1"/>
          </p:cNvSpPr>
          <p:nvPr>
            <p:ph type="body" idx="10"/>
          </p:nvPr>
        </p:nvSpPr>
        <p:spPr>
          <a:xfrm>
            <a:off x="1129107" y="1662343"/>
            <a:ext cx="7260094" cy="2031325"/>
          </a:xfrm>
        </p:spPr>
        <p:txBody>
          <a:bodyPr/>
          <a:lstStyle/>
          <a:p>
            <a:pPr marL="0" indent="0">
              <a:buNone/>
            </a:pPr>
            <a:r>
              <a:rPr lang="da-DK" sz="1200" b="1" dirty="0">
                <a:solidFill>
                  <a:schemeClr val="tx1">
                    <a:lumMod val="75000"/>
                    <a:lumOff val="25000"/>
                  </a:schemeClr>
                </a:solidFill>
              </a:rPr>
              <a:t>Præsentation af udvalgt data fra undersøgelse</a:t>
            </a:r>
          </a:p>
          <a:p>
            <a:pPr marL="285750" indent="-285750">
              <a:buFont typeface="Arial" panose="020B0604020202020204" pitchFamily="34" charset="0"/>
              <a:buChar char="•"/>
            </a:pPr>
            <a:r>
              <a:rPr lang="da-DK" sz="1200" dirty="0">
                <a:solidFill>
                  <a:schemeClr val="tx1">
                    <a:lumMod val="75000"/>
                    <a:lumOff val="25000"/>
                  </a:schemeClr>
                </a:solidFill>
              </a:rPr>
              <a:t>Baggrund for undersøgelse</a:t>
            </a:r>
          </a:p>
          <a:p>
            <a:pPr marL="285750" indent="-285750">
              <a:buFont typeface="Arial" panose="020B0604020202020204" pitchFamily="34" charset="0"/>
              <a:buChar char="•"/>
            </a:pPr>
            <a:r>
              <a:rPr lang="da-DK" sz="1200" dirty="0">
                <a:solidFill>
                  <a:schemeClr val="tx1">
                    <a:lumMod val="75000"/>
                    <a:lumOff val="25000"/>
                  </a:schemeClr>
                </a:solidFill>
              </a:rPr>
              <a:t>Metodisk tilgang</a:t>
            </a:r>
          </a:p>
          <a:p>
            <a:pPr marL="285750" indent="-285750">
              <a:buFont typeface="Arial" panose="020B0604020202020204" pitchFamily="34" charset="0"/>
              <a:buChar char="•"/>
            </a:pPr>
            <a:r>
              <a:rPr lang="da-DK" sz="1200" dirty="0">
                <a:solidFill>
                  <a:schemeClr val="tx1">
                    <a:lumMod val="75000"/>
                    <a:lumOff val="25000"/>
                  </a:schemeClr>
                </a:solidFill>
              </a:rPr>
              <a:t>Unge i 2020’erne</a:t>
            </a:r>
          </a:p>
          <a:p>
            <a:pPr marL="285750" indent="-285750">
              <a:buFont typeface="Arial" panose="020B0604020202020204" pitchFamily="34" charset="0"/>
              <a:buChar char="•"/>
            </a:pPr>
            <a:r>
              <a:rPr lang="da-DK" sz="1200" dirty="0">
                <a:solidFill>
                  <a:schemeClr val="tx1">
                    <a:lumMod val="75000"/>
                    <a:lumOff val="25000"/>
                  </a:schemeClr>
                </a:solidFill>
              </a:rPr>
              <a:t>Hverdagsliv</a:t>
            </a:r>
          </a:p>
          <a:p>
            <a:pPr marL="285750" indent="-285750">
              <a:buFont typeface="Arial" panose="020B0604020202020204" pitchFamily="34" charset="0"/>
              <a:buChar char="•"/>
            </a:pPr>
            <a:r>
              <a:rPr lang="da-DK" sz="1200" dirty="0">
                <a:solidFill>
                  <a:schemeClr val="tx1">
                    <a:lumMod val="75000"/>
                    <a:lumOff val="25000"/>
                  </a:schemeClr>
                </a:solidFill>
              </a:rPr>
              <a:t>Sportens betydning</a:t>
            </a:r>
          </a:p>
          <a:p>
            <a:pPr marL="285750" indent="-285750">
              <a:buFont typeface="Arial" panose="020B0604020202020204" pitchFamily="34" charset="0"/>
              <a:buChar char="•"/>
            </a:pPr>
            <a:r>
              <a:rPr lang="da-DK" sz="1200" dirty="0">
                <a:solidFill>
                  <a:schemeClr val="tx1">
                    <a:lumMod val="75000"/>
                    <a:lumOff val="25000"/>
                  </a:schemeClr>
                </a:solidFill>
              </a:rPr>
              <a:t>Betydningen af træneren</a:t>
            </a:r>
          </a:p>
          <a:p>
            <a:pPr marL="285750" indent="-285750">
              <a:buFont typeface="Arial" panose="020B0604020202020204" pitchFamily="34" charset="0"/>
              <a:buChar char="•"/>
            </a:pPr>
            <a:r>
              <a:rPr lang="da-DK" sz="1200" dirty="0">
                <a:solidFill>
                  <a:schemeClr val="tx1">
                    <a:lumMod val="75000"/>
                    <a:lumOff val="25000"/>
                  </a:schemeClr>
                </a:solidFill>
              </a:rPr>
              <a:t>Hvorfor vælges sporten (potentielt) fra?</a:t>
            </a:r>
          </a:p>
          <a:p>
            <a:pPr marL="285750" indent="-285750">
              <a:buFont typeface="Arial" panose="020B0604020202020204" pitchFamily="34" charset="0"/>
              <a:buChar char="•"/>
            </a:pPr>
            <a:r>
              <a:rPr lang="da-DK" sz="1200" dirty="0">
                <a:solidFill>
                  <a:schemeClr val="tx1">
                    <a:lumMod val="75000"/>
                    <a:lumOff val="25000"/>
                  </a:schemeClr>
                </a:solidFill>
              </a:rPr>
              <a:t>Opsummering: Gode idrætsmiljøer for drenge – ifølge drenge</a:t>
            </a:r>
          </a:p>
          <a:p>
            <a:pPr marL="285750" indent="-285750">
              <a:buFont typeface="Arial" panose="020B0604020202020204" pitchFamily="34" charset="0"/>
              <a:buChar char="•"/>
            </a:pPr>
            <a:endParaRPr lang="da-DK" sz="1200" dirty="0">
              <a:solidFill>
                <a:schemeClr val="tx1">
                  <a:lumMod val="75000"/>
                  <a:lumOff val="25000"/>
                </a:schemeClr>
              </a:solidFill>
            </a:endParaRPr>
          </a:p>
          <a:p>
            <a:r>
              <a:rPr lang="da-DK" sz="1200" b="1" dirty="0">
                <a:solidFill>
                  <a:schemeClr val="tx1">
                    <a:lumMod val="75000"/>
                    <a:lumOff val="25000"/>
                  </a:schemeClr>
                </a:solidFill>
              </a:rPr>
              <a:t>Materiale fra Gode idrætsmiljøer for drenge (fase 1, dataindsamling)</a:t>
            </a:r>
          </a:p>
        </p:txBody>
      </p:sp>
      <p:sp>
        <p:nvSpPr>
          <p:cNvPr id="6" name="Titel 5">
            <a:extLst>
              <a:ext uri="{FF2B5EF4-FFF2-40B4-BE49-F238E27FC236}">
                <a16:creationId xmlns:a16="http://schemas.microsoft.com/office/drawing/2014/main" id="{3F108B80-A3FC-1A87-1F3D-8D062E84D71B}"/>
              </a:ext>
            </a:extLst>
          </p:cNvPr>
          <p:cNvSpPr>
            <a:spLocks noGrp="1"/>
          </p:cNvSpPr>
          <p:nvPr>
            <p:ph type="title"/>
          </p:nvPr>
        </p:nvSpPr>
        <p:spPr/>
        <p:txBody>
          <a:bodyPr/>
          <a:lstStyle/>
          <a:p>
            <a:r>
              <a:rPr lang="da-DK" dirty="0"/>
              <a:t>INDHOLD</a:t>
            </a:r>
          </a:p>
        </p:txBody>
      </p:sp>
    </p:spTree>
    <p:extLst>
      <p:ext uri="{BB962C8B-B14F-4D97-AF65-F5344CB8AC3E}">
        <p14:creationId xmlns:p14="http://schemas.microsoft.com/office/powerpoint/2010/main" val="4242137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2EEB3A-590B-765F-7DDC-740E17EAEC65}"/>
              </a:ext>
            </a:extLst>
          </p:cNvPr>
          <p:cNvSpPr>
            <a:spLocks noGrp="1"/>
          </p:cNvSpPr>
          <p:nvPr>
            <p:ph type="title"/>
          </p:nvPr>
        </p:nvSpPr>
        <p:spPr/>
        <p:txBody>
          <a:bodyPr/>
          <a:lstStyle/>
          <a:p>
            <a:r>
              <a:rPr lang="da-DK" dirty="0"/>
              <a:t>PRIORITERINGER I HVERDAGEN</a:t>
            </a:r>
          </a:p>
        </p:txBody>
      </p:sp>
      <p:pic>
        <p:nvPicPr>
          <p:cNvPr id="4" name="Billede 3" descr="Et billede, der indeholder tekst&#10;&#10;Automatisk genereret beskrivelse">
            <a:extLst>
              <a:ext uri="{FF2B5EF4-FFF2-40B4-BE49-F238E27FC236}">
                <a16:creationId xmlns:a16="http://schemas.microsoft.com/office/drawing/2014/main" id="{7F4E9954-DC81-CBF3-A79C-21705C655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1926853"/>
            <a:ext cx="2933700" cy="3060700"/>
          </a:xfrm>
          <a:prstGeom prst="rect">
            <a:avLst/>
          </a:prstGeom>
        </p:spPr>
      </p:pic>
      <p:cxnSp>
        <p:nvCxnSpPr>
          <p:cNvPr id="7" name="Lige forbindelse 6">
            <a:extLst>
              <a:ext uri="{FF2B5EF4-FFF2-40B4-BE49-F238E27FC236}">
                <a16:creationId xmlns:a16="http://schemas.microsoft.com/office/drawing/2014/main" id="{98109E94-6418-0BA9-C53D-D5ECFE2EE054}"/>
              </a:ext>
            </a:extLst>
          </p:cNvPr>
          <p:cNvCxnSpPr/>
          <p:nvPr/>
        </p:nvCxnSpPr>
        <p:spPr>
          <a:xfrm>
            <a:off x="1259632" y="3006973"/>
            <a:ext cx="3240360" cy="0"/>
          </a:xfrm>
          <a:prstGeom prst="line">
            <a:avLst/>
          </a:prstGeom>
          <a:ln w="22225">
            <a:solidFill>
              <a:srgbClr val="00A681"/>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F49B9D7E-83C2-BC33-C289-CA4A3D2C1FD5}"/>
              </a:ext>
            </a:extLst>
          </p:cNvPr>
          <p:cNvCxnSpPr/>
          <p:nvPr/>
        </p:nvCxnSpPr>
        <p:spPr>
          <a:xfrm>
            <a:off x="1259632" y="4303117"/>
            <a:ext cx="3240360" cy="0"/>
          </a:xfrm>
          <a:prstGeom prst="line">
            <a:avLst/>
          </a:prstGeom>
          <a:ln w="22225">
            <a:solidFill>
              <a:srgbClr val="00A68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79364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2EEB3A-590B-765F-7DDC-740E17EAEC65}"/>
              </a:ext>
            </a:extLst>
          </p:cNvPr>
          <p:cNvSpPr>
            <a:spLocks noGrp="1"/>
          </p:cNvSpPr>
          <p:nvPr>
            <p:ph type="title"/>
          </p:nvPr>
        </p:nvSpPr>
        <p:spPr/>
        <p:txBody>
          <a:bodyPr/>
          <a:lstStyle/>
          <a:p>
            <a:r>
              <a:rPr lang="da-DK" dirty="0"/>
              <a:t>PRIORITERINGER I HVERDAGEN</a:t>
            </a:r>
          </a:p>
        </p:txBody>
      </p:sp>
      <p:pic>
        <p:nvPicPr>
          <p:cNvPr id="4" name="Billede 3" descr="Et billede, der indeholder tekst&#10;&#10;Automatisk genereret beskrivelse">
            <a:extLst>
              <a:ext uri="{FF2B5EF4-FFF2-40B4-BE49-F238E27FC236}">
                <a16:creationId xmlns:a16="http://schemas.microsoft.com/office/drawing/2014/main" id="{7F4E9954-DC81-CBF3-A79C-21705C6556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8300" y="1926853"/>
            <a:ext cx="2933700" cy="3060700"/>
          </a:xfrm>
          <a:prstGeom prst="rect">
            <a:avLst/>
          </a:prstGeom>
        </p:spPr>
      </p:pic>
      <p:cxnSp>
        <p:nvCxnSpPr>
          <p:cNvPr id="7" name="Lige forbindelse 6">
            <a:extLst>
              <a:ext uri="{FF2B5EF4-FFF2-40B4-BE49-F238E27FC236}">
                <a16:creationId xmlns:a16="http://schemas.microsoft.com/office/drawing/2014/main" id="{98109E94-6418-0BA9-C53D-D5ECFE2EE054}"/>
              </a:ext>
            </a:extLst>
          </p:cNvPr>
          <p:cNvCxnSpPr>
            <a:cxnSpLocks/>
          </p:cNvCxnSpPr>
          <p:nvPr/>
        </p:nvCxnSpPr>
        <p:spPr>
          <a:xfrm>
            <a:off x="1259632" y="3006973"/>
            <a:ext cx="6912768" cy="0"/>
          </a:xfrm>
          <a:prstGeom prst="line">
            <a:avLst/>
          </a:prstGeom>
          <a:ln w="22225">
            <a:solidFill>
              <a:srgbClr val="00A681"/>
            </a:solidFill>
          </a:ln>
        </p:spPr>
        <p:style>
          <a:lnRef idx="1">
            <a:schemeClr val="accent1"/>
          </a:lnRef>
          <a:fillRef idx="0">
            <a:schemeClr val="accent1"/>
          </a:fillRef>
          <a:effectRef idx="0">
            <a:schemeClr val="accent1"/>
          </a:effectRef>
          <a:fontRef idx="minor">
            <a:schemeClr val="tx1"/>
          </a:fontRef>
        </p:style>
      </p:cxnSp>
      <p:cxnSp>
        <p:nvCxnSpPr>
          <p:cNvPr id="10" name="Lige forbindelse 9">
            <a:extLst>
              <a:ext uri="{FF2B5EF4-FFF2-40B4-BE49-F238E27FC236}">
                <a16:creationId xmlns:a16="http://schemas.microsoft.com/office/drawing/2014/main" id="{F49B9D7E-83C2-BC33-C289-CA4A3D2C1FD5}"/>
              </a:ext>
            </a:extLst>
          </p:cNvPr>
          <p:cNvCxnSpPr>
            <a:cxnSpLocks/>
          </p:cNvCxnSpPr>
          <p:nvPr/>
        </p:nvCxnSpPr>
        <p:spPr>
          <a:xfrm>
            <a:off x="1259632" y="4303117"/>
            <a:ext cx="6912768" cy="0"/>
          </a:xfrm>
          <a:prstGeom prst="line">
            <a:avLst/>
          </a:prstGeom>
          <a:ln w="22225">
            <a:solidFill>
              <a:srgbClr val="00A681"/>
            </a:solidFill>
          </a:ln>
        </p:spPr>
        <p:style>
          <a:lnRef idx="1">
            <a:schemeClr val="accent1"/>
          </a:lnRef>
          <a:fillRef idx="0">
            <a:schemeClr val="accent1"/>
          </a:fillRef>
          <a:effectRef idx="0">
            <a:schemeClr val="accent1"/>
          </a:effectRef>
          <a:fontRef idx="minor">
            <a:schemeClr val="tx1"/>
          </a:fontRef>
        </p:style>
      </p:cxnSp>
      <p:sp>
        <p:nvSpPr>
          <p:cNvPr id="2" name="Pladsholder til tekst 1">
            <a:extLst>
              <a:ext uri="{FF2B5EF4-FFF2-40B4-BE49-F238E27FC236}">
                <a16:creationId xmlns:a16="http://schemas.microsoft.com/office/drawing/2014/main" id="{EE6591FB-AB67-975B-6624-96A321419A0F}"/>
              </a:ext>
            </a:extLst>
          </p:cNvPr>
          <p:cNvSpPr>
            <a:spLocks noGrp="1"/>
          </p:cNvSpPr>
          <p:nvPr>
            <p:ph type="body" idx="10"/>
          </p:nvPr>
        </p:nvSpPr>
        <p:spPr>
          <a:xfrm>
            <a:off x="5220071" y="2069113"/>
            <a:ext cx="2794821" cy="738664"/>
          </a:xfrm>
        </p:spPr>
        <p:txBody>
          <a:bodyPr/>
          <a:lstStyle/>
          <a:p>
            <a:pPr marL="0" indent="0" algn="ctr">
              <a:buNone/>
            </a:pPr>
            <a:r>
              <a:rPr lang="da-DK" sz="1200" b="1" dirty="0">
                <a:sym typeface="Wingdings" pitchFamily="2" charset="2"/>
              </a:rPr>
              <a:t>Sporten er det vigtigste!</a:t>
            </a:r>
          </a:p>
          <a:p>
            <a:pPr algn="ctr"/>
            <a:endParaRPr lang="da-DK" sz="1200" dirty="0">
              <a:solidFill>
                <a:schemeClr val="tx1">
                  <a:lumMod val="75000"/>
                  <a:lumOff val="25000"/>
                </a:schemeClr>
              </a:solidFill>
              <a:sym typeface="Wingdings" pitchFamily="2" charset="2"/>
            </a:endParaRPr>
          </a:p>
          <a:p>
            <a:pPr algn="ctr"/>
            <a:r>
              <a:rPr lang="da-DK" sz="1200" dirty="0">
                <a:solidFill>
                  <a:schemeClr val="tx1">
                    <a:lumMod val="75000"/>
                    <a:lumOff val="25000"/>
                  </a:schemeClr>
                </a:solidFill>
                <a:sym typeface="Wingdings" pitchFamily="2" charset="2"/>
              </a:rPr>
              <a:t>Sportslige ambitioner</a:t>
            </a:r>
          </a:p>
          <a:p>
            <a:pPr algn="ctr"/>
            <a:r>
              <a:rPr lang="da-DK" sz="1200" dirty="0">
                <a:solidFill>
                  <a:schemeClr val="tx1">
                    <a:lumMod val="75000"/>
                    <a:lumOff val="25000"/>
                  </a:schemeClr>
                </a:solidFill>
                <a:sym typeface="Wingdings" pitchFamily="2" charset="2"/>
              </a:rPr>
              <a:t>Interessen for sporten i sig selv</a:t>
            </a:r>
            <a:endParaRPr lang="da-DK" sz="1200" dirty="0">
              <a:solidFill>
                <a:schemeClr val="tx1">
                  <a:lumMod val="75000"/>
                  <a:lumOff val="25000"/>
                </a:schemeClr>
              </a:solidFill>
            </a:endParaRPr>
          </a:p>
        </p:txBody>
      </p:sp>
      <p:sp>
        <p:nvSpPr>
          <p:cNvPr id="5" name="Pladsholder til tekst 1">
            <a:extLst>
              <a:ext uri="{FF2B5EF4-FFF2-40B4-BE49-F238E27FC236}">
                <a16:creationId xmlns:a16="http://schemas.microsoft.com/office/drawing/2014/main" id="{E417ACF9-ECD9-021B-FE6F-A34970BEC61D}"/>
              </a:ext>
            </a:extLst>
          </p:cNvPr>
          <p:cNvSpPr txBox="1">
            <a:spLocks/>
          </p:cNvSpPr>
          <p:nvPr/>
        </p:nvSpPr>
        <p:spPr>
          <a:xfrm>
            <a:off x="5220071" y="3333619"/>
            <a:ext cx="2794821" cy="553998"/>
          </a:xfrm>
          <a:prstGeom prst="rect">
            <a:avLst/>
          </a:prstGeom>
        </p:spPr>
        <p:txBody>
          <a:bodyPr wrap="square" lIns="0" tIns="0" rIns="0" bIns="0">
            <a:spAutoFit/>
          </a:bodyPr>
          <a:lstStyle>
            <a:lvl1pPr marL="0" algn="l" eaLnBrk="1" hangingPunct="1">
              <a:defRPr sz="1600" b="0" i="0">
                <a:solidFill>
                  <a:srgbClr val="00A681"/>
                </a:solidFill>
                <a:latin typeface="Calibri"/>
                <a:ea typeface="+mn-ea"/>
                <a:cs typeface="Calibri"/>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da-DK" sz="1200" dirty="0">
                <a:solidFill>
                  <a:schemeClr val="tx1">
                    <a:lumMod val="75000"/>
                    <a:lumOff val="25000"/>
                  </a:schemeClr>
                </a:solidFill>
                <a:sym typeface="Wingdings" pitchFamily="2" charset="2"/>
              </a:rPr>
              <a:t>Strategier i forhold til håndtering af skolearbejde og tiden til at se ens venner – </a:t>
            </a:r>
            <a:r>
              <a:rPr lang="da-DK" sz="1200" b="1" dirty="0">
                <a:sym typeface="Wingdings" pitchFamily="2" charset="2"/>
              </a:rPr>
              <a:t>prioritering!</a:t>
            </a:r>
            <a:endParaRPr lang="da-DK" sz="1200" dirty="0"/>
          </a:p>
        </p:txBody>
      </p:sp>
      <p:sp>
        <p:nvSpPr>
          <p:cNvPr id="6" name="Pladsholder til tekst 1">
            <a:extLst>
              <a:ext uri="{FF2B5EF4-FFF2-40B4-BE49-F238E27FC236}">
                <a16:creationId xmlns:a16="http://schemas.microsoft.com/office/drawing/2014/main" id="{2596AA12-5DB2-067E-CDF2-629A0515456D}"/>
              </a:ext>
            </a:extLst>
          </p:cNvPr>
          <p:cNvSpPr txBox="1">
            <a:spLocks/>
          </p:cNvSpPr>
          <p:nvPr/>
        </p:nvSpPr>
        <p:spPr>
          <a:xfrm>
            <a:off x="5225415" y="4422180"/>
            <a:ext cx="3169130" cy="553998"/>
          </a:xfrm>
          <a:prstGeom prst="rect">
            <a:avLst/>
          </a:prstGeom>
        </p:spPr>
        <p:txBody>
          <a:bodyPr wrap="square" lIns="0" tIns="0" rIns="0" bIns="0">
            <a:spAutoFit/>
          </a:bodyPr>
          <a:lstStyle>
            <a:lvl1pPr marL="0" algn="l" eaLnBrk="1" hangingPunct="1">
              <a:defRPr sz="1600" b="0" i="0">
                <a:solidFill>
                  <a:srgbClr val="00A681"/>
                </a:solidFill>
                <a:latin typeface="Calibri"/>
                <a:ea typeface="+mn-ea"/>
                <a:cs typeface="Calibri"/>
              </a:defRPr>
            </a:lvl1pPr>
            <a:lvl2pPr marL="457200" eaLnBrk="1" hangingPunct="1">
              <a:defRPr>
                <a:latin typeface="+mn-lt"/>
                <a:ea typeface="+mn-ea"/>
                <a:cs typeface="+mn-cs"/>
              </a:defRPr>
            </a:lvl2pPr>
            <a:lvl3pPr marL="914400" eaLnBrk="1" hangingPunct="1">
              <a:defRPr>
                <a:latin typeface="+mn-lt"/>
                <a:ea typeface="+mn-ea"/>
                <a:cs typeface="+mn-cs"/>
              </a:defRPr>
            </a:lvl3pPr>
            <a:lvl4pPr marL="1371600" eaLnBrk="1" hangingPunct="1">
              <a:defRPr>
                <a:latin typeface="+mn-lt"/>
                <a:ea typeface="+mn-ea"/>
                <a:cs typeface="+mn-cs"/>
              </a:defRPr>
            </a:lvl4pPr>
            <a:lvl5pPr marL="1828800" eaLnBrk="1" hangingPunct="1">
              <a:defRPr>
                <a:latin typeface="+mn-lt"/>
                <a:ea typeface="+mn-ea"/>
                <a:cs typeface="+mn-cs"/>
              </a:defRPr>
            </a:lvl5pPr>
            <a:lvl6pPr marL="2286000" eaLnBrk="1" hangingPunct="1">
              <a:defRPr>
                <a:latin typeface="+mn-lt"/>
                <a:ea typeface="+mn-ea"/>
                <a:cs typeface="+mn-cs"/>
              </a:defRPr>
            </a:lvl6pPr>
            <a:lvl7pPr marL="2743200" eaLnBrk="1" hangingPunct="1">
              <a:defRPr>
                <a:latin typeface="+mn-lt"/>
                <a:ea typeface="+mn-ea"/>
                <a:cs typeface="+mn-cs"/>
              </a:defRPr>
            </a:lvl7pPr>
            <a:lvl8pPr marL="3200400" eaLnBrk="1" hangingPunct="1">
              <a:defRPr>
                <a:latin typeface="+mn-lt"/>
                <a:ea typeface="+mn-ea"/>
                <a:cs typeface="+mn-cs"/>
              </a:defRPr>
            </a:lvl8pPr>
            <a:lvl9pPr marL="3657600" eaLnBrk="1" hangingPunct="1">
              <a:defRPr>
                <a:latin typeface="+mn-lt"/>
                <a:ea typeface="+mn-ea"/>
                <a:cs typeface="+mn-cs"/>
              </a:defRPr>
            </a:lvl9pPr>
          </a:lstStyle>
          <a:p>
            <a:pPr algn="ctr"/>
            <a:r>
              <a:rPr lang="da-DK" sz="1200" b="1" dirty="0">
                <a:sym typeface="Wingdings" pitchFamily="2" charset="2"/>
              </a:rPr>
              <a:t>Fester</a:t>
            </a:r>
            <a:r>
              <a:rPr lang="da-DK" sz="1200" b="1" dirty="0">
                <a:solidFill>
                  <a:schemeClr val="tx1">
                    <a:lumMod val="75000"/>
                    <a:lumOff val="25000"/>
                  </a:schemeClr>
                </a:solidFill>
                <a:sym typeface="Wingdings" pitchFamily="2" charset="2"/>
              </a:rPr>
              <a:t> -  </a:t>
            </a:r>
            <a:r>
              <a:rPr lang="da-DK" sz="1200" dirty="0">
                <a:solidFill>
                  <a:schemeClr val="tx1">
                    <a:lumMod val="75000"/>
                    <a:lumOff val="25000"/>
                  </a:schemeClr>
                </a:solidFill>
                <a:sym typeface="Wingdings" pitchFamily="2" charset="2"/>
              </a:rPr>
              <a:t>en konsekvens af </a:t>
            </a:r>
            <a:r>
              <a:rPr lang="da-DK" sz="1200" i="1" dirty="0">
                <a:solidFill>
                  <a:schemeClr val="tx1">
                    <a:lumMod val="75000"/>
                    <a:lumOff val="25000"/>
                  </a:schemeClr>
                </a:solidFill>
                <a:sym typeface="Wingdings" pitchFamily="2" charset="2"/>
              </a:rPr>
              <a:t>tilvalget</a:t>
            </a:r>
            <a:r>
              <a:rPr lang="da-DK" sz="1200" dirty="0">
                <a:solidFill>
                  <a:schemeClr val="tx1">
                    <a:lumMod val="75000"/>
                    <a:lumOff val="25000"/>
                  </a:schemeClr>
                </a:solidFill>
                <a:sym typeface="Wingdings" pitchFamily="2" charset="2"/>
              </a:rPr>
              <a:t> af sporten.</a:t>
            </a:r>
          </a:p>
          <a:p>
            <a:pPr algn="ctr"/>
            <a:endParaRPr lang="da-DK" sz="1200" b="1" dirty="0">
              <a:solidFill>
                <a:schemeClr val="tx1">
                  <a:lumMod val="75000"/>
                  <a:lumOff val="25000"/>
                </a:schemeClr>
              </a:solidFill>
              <a:sym typeface="Wingdings" pitchFamily="2" charset="2"/>
            </a:endParaRPr>
          </a:p>
          <a:p>
            <a:pPr algn="ctr"/>
            <a:r>
              <a:rPr lang="da-DK" sz="1200" b="1" dirty="0">
                <a:sym typeface="Wingdings" pitchFamily="2" charset="2"/>
              </a:rPr>
              <a:t>Afslapning</a:t>
            </a:r>
            <a:r>
              <a:rPr lang="da-DK" sz="1200" b="1" dirty="0">
                <a:solidFill>
                  <a:schemeClr val="tx1">
                    <a:lumMod val="75000"/>
                    <a:lumOff val="25000"/>
                  </a:schemeClr>
                </a:solidFill>
                <a:sym typeface="Wingdings" pitchFamily="2" charset="2"/>
              </a:rPr>
              <a:t> - </a:t>
            </a:r>
            <a:r>
              <a:rPr lang="da-DK" sz="1200" dirty="0">
                <a:solidFill>
                  <a:schemeClr val="tx1">
                    <a:lumMod val="75000"/>
                    <a:lumOff val="25000"/>
                  </a:schemeClr>
                </a:solidFill>
                <a:sym typeface="Wingdings" pitchFamily="2" charset="2"/>
              </a:rPr>
              <a:t>skal der nok være tid til!</a:t>
            </a:r>
          </a:p>
        </p:txBody>
      </p:sp>
    </p:spTree>
    <p:extLst>
      <p:ext uri="{BB962C8B-B14F-4D97-AF65-F5344CB8AC3E}">
        <p14:creationId xmlns:p14="http://schemas.microsoft.com/office/powerpoint/2010/main" val="2946960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5448DC5-333B-570B-38DD-2B6B8D67A600}"/>
              </a:ext>
            </a:extLst>
          </p:cNvPr>
          <p:cNvSpPr>
            <a:spLocks noGrp="1"/>
          </p:cNvSpPr>
          <p:nvPr>
            <p:ph type="body" idx="10"/>
          </p:nvPr>
        </p:nvSpPr>
        <p:spPr>
          <a:xfrm>
            <a:off x="251520" y="1926853"/>
            <a:ext cx="8090589" cy="2783839"/>
          </a:xfrm>
        </p:spPr>
        <p:txBody>
          <a:bodyPr/>
          <a:lstStyle/>
          <a:p>
            <a:pPr marL="828040" algn="just" fontAlgn="base">
              <a:lnSpc>
                <a:spcPct val="115000"/>
              </a:lnSpc>
            </a:pPr>
            <a:r>
              <a:rPr lang="da-DK" sz="1800" dirty="0">
                <a:effectLst/>
                <a:latin typeface="Calibri" panose="020F0502020204030204" pitchFamily="34" charset="0"/>
                <a:ea typeface="Calibri" panose="020F0502020204030204" pitchFamily="34" charset="0"/>
                <a:cs typeface="Calibri" panose="020F0502020204030204" pitchFamily="34" charset="0"/>
              </a:rPr>
              <a:t>I: Får I altid lavet alle lektier?</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28040" algn="just" fontAlgn="base">
              <a:lnSpc>
                <a:spcPct val="115000"/>
              </a:lnSpc>
            </a:pPr>
            <a:r>
              <a:rPr lang="da-DK" sz="1800" dirty="0">
                <a:effectLst/>
                <a:latin typeface="Calibri" panose="020F0502020204030204" pitchFamily="34" charset="0"/>
                <a:ea typeface="Calibri" panose="020F0502020204030204" pitchFamily="34" charset="0"/>
                <a:cs typeface="Calibri" panose="020F0502020204030204" pitchFamily="34"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28040" algn="just" fontAlgn="base">
              <a:lnSpc>
                <a:spcPct val="115000"/>
              </a:lnSpc>
            </a:pPr>
            <a:r>
              <a:rPr lang="da-DK" sz="1800" i="1" dirty="0">
                <a:effectLst/>
                <a:latin typeface="Calibri" panose="020F0502020204030204" pitchFamily="34" charset="0"/>
                <a:ea typeface="Calibri" panose="020F0502020204030204" pitchFamily="34" charset="0"/>
                <a:cs typeface="Calibri" panose="020F0502020204030204" pitchFamily="34" charset="0"/>
              </a:rPr>
              <a:t>”Der er nogle fag, man </a:t>
            </a:r>
            <a:r>
              <a:rPr lang="da-DK" sz="1800" i="1" dirty="0" err="1">
                <a:effectLst/>
                <a:latin typeface="Calibri" panose="020F0502020204030204" pitchFamily="34" charset="0"/>
                <a:ea typeface="Calibri" panose="020F0502020204030204" pitchFamily="34" charset="0"/>
                <a:cs typeface="Calibri" panose="020F0502020204030204" pitchFamily="34" charset="0"/>
              </a:rPr>
              <a:t>afprioriterer</a:t>
            </a:r>
            <a:r>
              <a:rPr lang="da-DK" sz="1800" i="1" dirty="0">
                <a:effectLst/>
                <a:latin typeface="Calibri" panose="020F0502020204030204" pitchFamily="34" charset="0"/>
                <a:ea typeface="Calibri" panose="020F0502020204030204" pitchFamily="34" charset="0"/>
                <a:cs typeface="Calibri" panose="020F0502020204030204" pitchFamily="34" charset="0"/>
              </a:rPr>
              <a:t>. Hvis man ved, man er foran i f.eks. historie, og man kender emnet, vi har om rigtig godt, så kan vi godt prioritere søvn over at læse en masse sider, som vi gennemgår i timen, og så ligesom få sagt ind i timen, så læreren ved, man er med, men ellers få viden, mens man er i det.”</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28040" fontAlgn="base"/>
            <a:r>
              <a:rPr lang="da-DK" sz="18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algn="r"/>
            <a:r>
              <a:rPr lang="da-DK" sz="1800" dirty="0">
                <a:effectLst/>
                <a:latin typeface="Calibri" panose="020F0502020204030204" pitchFamily="34" charset="0"/>
                <a:ea typeface="Calibri" panose="020F0502020204030204" pitchFamily="34" charset="0"/>
                <a:cs typeface="Calibri" panose="020F0502020204030204" pitchFamily="34" charset="0"/>
              </a:rPr>
              <a:t>(Dreng, 1.g, svømning)</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1C2EEB3A-590B-765F-7DDC-740E17EAEC65}"/>
              </a:ext>
            </a:extLst>
          </p:cNvPr>
          <p:cNvSpPr>
            <a:spLocks noGrp="1"/>
          </p:cNvSpPr>
          <p:nvPr>
            <p:ph type="title"/>
          </p:nvPr>
        </p:nvSpPr>
        <p:spPr/>
        <p:txBody>
          <a:bodyPr/>
          <a:lstStyle/>
          <a:p>
            <a:r>
              <a:rPr lang="da-DK" dirty="0"/>
              <a:t>PRIORITERINGER I HVERDAGEN - SKOLE</a:t>
            </a:r>
          </a:p>
        </p:txBody>
      </p:sp>
    </p:spTree>
    <p:extLst>
      <p:ext uri="{BB962C8B-B14F-4D97-AF65-F5344CB8AC3E}">
        <p14:creationId xmlns:p14="http://schemas.microsoft.com/office/powerpoint/2010/main" val="3292311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5448DC5-333B-570B-38DD-2B6B8D67A600}"/>
              </a:ext>
            </a:extLst>
          </p:cNvPr>
          <p:cNvSpPr>
            <a:spLocks noGrp="1"/>
          </p:cNvSpPr>
          <p:nvPr>
            <p:ph type="body" idx="10"/>
          </p:nvPr>
        </p:nvSpPr>
        <p:spPr>
          <a:xfrm>
            <a:off x="323528" y="1494805"/>
            <a:ext cx="8090589" cy="3976473"/>
          </a:xfrm>
        </p:spPr>
        <p:txBody>
          <a:bodyPr/>
          <a:lstStyle/>
          <a:p>
            <a:pPr marL="828040" algn="just" fontAlgn="base">
              <a:lnSpc>
                <a:spcPct val="115000"/>
              </a:lnSpc>
            </a:pPr>
            <a:r>
              <a:rPr lang="da-DK" sz="1600" dirty="0">
                <a:effectLst/>
                <a:latin typeface="Calibri" panose="020F0502020204030204" pitchFamily="34" charset="0"/>
                <a:ea typeface="Times New Roman" panose="02020603050405020304" pitchFamily="18" charset="0"/>
              </a:rPr>
              <a:t>I: Fest er nederst på listen... Er det fordi, det ikke er noget, der fylder?</a:t>
            </a:r>
            <a:endParaRPr lang="da-DK" sz="1600" dirty="0">
              <a:effectLst/>
              <a:latin typeface="Times New Roman" panose="02020603050405020304" pitchFamily="18" charset="0"/>
              <a:ea typeface="Times New Roman" panose="02020603050405020304" pitchFamily="18" charset="0"/>
            </a:endParaRPr>
          </a:p>
          <a:p>
            <a:pPr marL="828040" algn="just" fontAlgn="base">
              <a:lnSpc>
                <a:spcPct val="115000"/>
              </a:lnSpc>
            </a:pPr>
            <a:r>
              <a:rPr lang="da-DK" sz="1600" dirty="0">
                <a:effectLst/>
                <a:latin typeface="Calibri" panose="020F0502020204030204" pitchFamily="34" charset="0"/>
                <a:ea typeface="Times New Roman" panose="02020603050405020304" pitchFamily="18" charset="0"/>
              </a:rPr>
              <a:t> </a:t>
            </a:r>
            <a:endParaRPr lang="da-DK" sz="1600" dirty="0">
              <a:effectLst/>
              <a:latin typeface="Times New Roman" panose="02020603050405020304" pitchFamily="18" charset="0"/>
              <a:ea typeface="Times New Roman" panose="02020603050405020304" pitchFamily="18" charset="0"/>
            </a:endParaRPr>
          </a:p>
          <a:p>
            <a:pPr marL="828040" algn="just" fontAlgn="base">
              <a:lnSpc>
                <a:spcPct val="115000"/>
              </a:lnSpc>
            </a:pPr>
            <a:r>
              <a:rPr lang="da-DK" sz="1600" i="1" dirty="0">
                <a:effectLst/>
                <a:latin typeface="Calibri" panose="020F0502020204030204" pitchFamily="34" charset="0"/>
                <a:ea typeface="Times New Roman" panose="02020603050405020304" pitchFamily="18" charset="0"/>
              </a:rPr>
              <a:t>”Det fyldte meget sidste år og sidste år igen, fordi der ville jeg også gerne være til stede i min klasse.”</a:t>
            </a:r>
            <a:endParaRPr lang="da-DK" sz="1600" dirty="0">
              <a:effectLst/>
              <a:latin typeface="Times New Roman" panose="02020603050405020304" pitchFamily="18" charset="0"/>
              <a:ea typeface="Times New Roman" panose="02020603050405020304" pitchFamily="18" charset="0"/>
            </a:endParaRPr>
          </a:p>
          <a:p>
            <a:pPr marL="828040" algn="just" fontAlgn="base">
              <a:lnSpc>
                <a:spcPct val="115000"/>
              </a:lnSpc>
            </a:pPr>
            <a:r>
              <a:rPr lang="da-DK" sz="1600" dirty="0">
                <a:effectLst/>
                <a:latin typeface="Calibri" panose="020F0502020204030204" pitchFamily="34" charset="0"/>
                <a:ea typeface="Times New Roman" panose="02020603050405020304" pitchFamily="18" charset="0"/>
              </a:rPr>
              <a:t> </a:t>
            </a:r>
            <a:endParaRPr lang="da-DK" sz="1600" dirty="0">
              <a:effectLst/>
              <a:latin typeface="Times New Roman" panose="02020603050405020304" pitchFamily="18" charset="0"/>
              <a:ea typeface="Times New Roman" panose="02020603050405020304" pitchFamily="18" charset="0"/>
            </a:endParaRPr>
          </a:p>
          <a:p>
            <a:pPr marL="828040" algn="just" fontAlgn="base">
              <a:lnSpc>
                <a:spcPct val="115000"/>
              </a:lnSpc>
            </a:pPr>
            <a:r>
              <a:rPr lang="da-DK" sz="1600" dirty="0">
                <a:effectLst/>
                <a:latin typeface="Calibri" panose="020F0502020204030204" pitchFamily="34" charset="0"/>
                <a:ea typeface="Times New Roman" panose="02020603050405020304" pitchFamily="18" charset="0"/>
              </a:rPr>
              <a:t>I: Så der ville den have haft højere prioritet?</a:t>
            </a:r>
            <a:endParaRPr lang="da-DK" sz="1600" dirty="0">
              <a:effectLst/>
              <a:latin typeface="Times New Roman" panose="02020603050405020304" pitchFamily="18" charset="0"/>
              <a:ea typeface="Times New Roman" panose="02020603050405020304" pitchFamily="18" charset="0"/>
            </a:endParaRPr>
          </a:p>
          <a:p>
            <a:pPr marL="828040" algn="just" fontAlgn="base">
              <a:lnSpc>
                <a:spcPct val="115000"/>
              </a:lnSpc>
            </a:pPr>
            <a:r>
              <a:rPr lang="da-DK" sz="1600" dirty="0">
                <a:effectLst/>
                <a:latin typeface="Calibri" panose="020F0502020204030204" pitchFamily="34" charset="0"/>
                <a:ea typeface="Times New Roman" panose="02020603050405020304" pitchFamily="18" charset="0"/>
              </a:rPr>
              <a:t> </a:t>
            </a:r>
            <a:endParaRPr lang="da-DK" sz="1600" dirty="0">
              <a:effectLst/>
              <a:latin typeface="Times New Roman" panose="02020603050405020304" pitchFamily="18" charset="0"/>
              <a:ea typeface="Times New Roman" panose="02020603050405020304" pitchFamily="18" charset="0"/>
            </a:endParaRPr>
          </a:p>
          <a:p>
            <a:pPr marL="828040" algn="just" fontAlgn="base">
              <a:lnSpc>
                <a:spcPct val="115000"/>
              </a:lnSpc>
            </a:pPr>
            <a:r>
              <a:rPr lang="da-DK" sz="1600" dirty="0">
                <a:effectLst/>
                <a:latin typeface="Calibri" panose="020F0502020204030204" pitchFamily="34" charset="0"/>
                <a:ea typeface="Times New Roman" panose="02020603050405020304" pitchFamily="18" charset="0"/>
              </a:rPr>
              <a:t>”</a:t>
            </a:r>
            <a:r>
              <a:rPr lang="da-DK" sz="1600" i="1" dirty="0">
                <a:effectLst/>
                <a:latin typeface="Calibri" panose="020F0502020204030204" pitchFamily="34" charset="0"/>
                <a:ea typeface="Times New Roman" panose="02020603050405020304" pitchFamily="18" charset="0"/>
              </a:rPr>
              <a:t>Helt klart! Men nu tror jeg bare, jeg føler, det generelt kommer i vejen, fordi det typisk ligger op til stævner eller op til træning. Man kan sige med vores nye program, der kan du faktisk godt tage til fest fredag, og så har du lørdagen til at slappe af, og så er der træning søndag. Men det er egentlig ikke noget, jeg har haft brug for.”</a:t>
            </a:r>
            <a:endParaRPr lang="da-DK" sz="1600" dirty="0">
              <a:effectLst/>
              <a:latin typeface="Times New Roman" panose="02020603050405020304" pitchFamily="18" charset="0"/>
              <a:ea typeface="Times New Roman" panose="02020603050405020304" pitchFamily="18" charset="0"/>
            </a:endParaRPr>
          </a:p>
          <a:p>
            <a:pPr algn="r" fontAlgn="base"/>
            <a:endParaRPr lang="da-DK" sz="1600" dirty="0">
              <a:effectLst/>
              <a:latin typeface="Calibri" panose="020F0502020204030204" pitchFamily="34" charset="0"/>
              <a:ea typeface="Times New Roman" panose="02020603050405020304" pitchFamily="18" charset="0"/>
            </a:endParaRPr>
          </a:p>
          <a:p>
            <a:pPr algn="r" fontAlgn="base"/>
            <a:r>
              <a:rPr lang="da-DK" sz="1600" dirty="0">
                <a:effectLst/>
                <a:latin typeface="Calibri" panose="020F0502020204030204" pitchFamily="34" charset="0"/>
                <a:ea typeface="Times New Roman" panose="02020603050405020304" pitchFamily="18" charset="0"/>
              </a:rPr>
              <a:t>(Dreng, 3.g, svømning)</a:t>
            </a:r>
            <a:endParaRPr lang="da-DK" sz="1600" dirty="0">
              <a:effectLst/>
              <a:latin typeface="Times New Roman" panose="02020603050405020304" pitchFamily="18" charset="0"/>
              <a:ea typeface="Times New Roman" panose="02020603050405020304" pitchFamily="18" charset="0"/>
            </a:endParaRPr>
          </a:p>
          <a:p>
            <a:endParaRPr lang="da-DK" dirty="0"/>
          </a:p>
        </p:txBody>
      </p:sp>
      <p:sp>
        <p:nvSpPr>
          <p:cNvPr id="3" name="Titel 2">
            <a:extLst>
              <a:ext uri="{FF2B5EF4-FFF2-40B4-BE49-F238E27FC236}">
                <a16:creationId xmlns:a16="http://schemas.microsoft.com/office/drawing/2014/main" id="{1C2EEB3A-590B-765F-7DDC-740E17EAEC65}"/>
              </a:ext>
            </a:extLst>
          </p:cNvPr>
          <p:cNvSpPr>
            <a:spLocks noGrp="1"/>
          </p:cNvSpPr>
          <p:nvPr>
            <p:ph type="title"/>
          </p:nvPr>
        </p:nvSpPr>
        <p:spPr/>
        <p:txBody>
          <a:bodyPr/>
          <a:lstStyle/>
          <a:p>
            <a:r>
              <a:rPr lang="da-DK" dirty="0"/>
              <a:t>PRIORITERINGER I HVERDAGEN - FESTER</a:t>
            </a:r>
          </a:p>
        </p:txBody>
      </p:sp>
    </p:spTree>
    <p:extLst>
      <p:ext uri="{BB962C8B-B14F-4D97-AF65-F5344CB8AC3E}">
        <p14:creationId xmlns:p14="http://schemas.microsoft.com/office/powerpoint/2010/main" val="8551737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57B9EC7-D87F-21F3-5A91-13E64291C49D}"/>
              </a:ext>
            </a:extLst>
          </p:cNvPr>
          <p:cNvSpPr>
            <a:spLocks noGrp="1"/>
          </p:cNvSpPr>
          <p:nvPr>
            <p:ph type="body" idx="10"/>
          </p:nvPr>
        </p:nvSpPr>
        <p:spPr>
          <a:xfrm>
            <a:off x="179512" y="2142877"/>
            <a:ext cx="8090589" cy="2528193"/>
          </a:xfrm>
        </p:spPr>
        <p:txBody>
          <a:bodyPr/>
          <a:lstStyle/>
          <a:p>
            <a:pPr marL="828040" algn="just" fontAlgn="base">
              <a:lnSpc>
                <a:spcPct val="115000"/>
              </a:lnSpc>
            </a:pPr>
            <a:r>
              <a:rPr lang="da-DK" sz="1800" dirty="0">
                <a:effectLst/>
                <a:latin typeface="Calibri" panose="020F0502020204030204" pitchFamily="34" charset="0"/>
                <a:ea typeface="Times New Roman" panose="02020603050405020304" pitchFamily="18" charset="0"/>
              </a:rPr>
              <a:t>”</a:t>
            </a:r>
            <a:r>
              <a:rPr lang="da-DK" sz="1800" i="1" dirty="0">
                <a:effectLst/>
                <a:latin typeface="Calibri" panose="020F0502020204030204" pitchFamily="34" charset="0"/>
                <a:ea typeface="Times New Roman" panose="02020603050405020304" pitchFamily="18" charset="0"/>
              </a:rPr>
              <a:t>Slappe af er lidt, hvad jeg tager som restitution, og det synes jeg er rimelig vigtigt. Både slappe af i forhold til, hvis man har haft mange træninger og kampe i en uge, at man kan tage tiden til at slappe af. Og i hovedet, hvis man tænker meget, hvis man måske har haft lektier for, så er det rimelig godt lige at kunne tage en pause og slappe af og se noget fjernsyn eller spille PlayStation.</a:t>
            </a:r>
            <a:r>
              <a:rPr lang="da-DK" sz="1800" dirty="0">
                <a:effectLst/>
                <a:latin typeface="Calibri" panose="020F0502020204030204" pitchFamily="34" charset="0"/>
                <a:ea typeface="Times New Roman" panose="02020603050405020304" pitchFamily="18" charset="0"/>
              </a:rPr>
              <a:t>”</a:t>
            </a:r>
            <a:endParaRPr lang="da-DK" sz="1800" dirty="0">
              <a:effectLst/>
              <a:latin typeface="Times New Roman" panose="02020603050405020304" pitchFamily="18" charset="0"/>
              <a:ea typeface="Times New Roman" panose="02020603050405020304" pitchFamily="18" charset="0"/>
            </a:endParaRPr>
          </a:p>
          <a:p>
            <a:pPr marL="828040" algn="r" fontAlgn="base">
              <a:lnSpc>
                <a:spcPct val="115000"/>
              </a:lnSpc>
            </a:pPr>
            <a:endParaRPr lang="da-DK" sz="1800" dirty="0">
              <a:effectLst/>
              <a:latin typeface="Calibri" panose="020F0502020204030204" pitchFamily="34" charset="0"/>
              <a:ea typeface="Times New Roman" panose="02020603050405020304" pitchFamily="18" charset="0"/>
            </a:endParaRPr>
          </a:p>
          <a:p>
            <a:pPr marL="828040" algn="r" fontAlgn="base">
              <a:lnSpc>
                <a:spcPct val="115000"/>
              </a:lnSpc>
            </a:pPr>
            <a:r>
              <a:rPr lang="da-DK" sz="1800" dirty="0">
                <a:effectLst/>
                <a:latin typeface="Calibri" panose="020F0502020204030204" pitchFamily="34" charset="0"/>
                <a:ea typeface="Times New Roman" panose="02020603050405020304" pitchFamily="18" charset="0"/>
              </a:rPr>
              <a:t>(Dreng, håndbold, 9. klasse)</a:t>
            </a:r>
            <a:endParaRPr lang="da-DK" sz="1800" dirty="0">
              <a:effectLst/>
              <a:latin typeface="Times New Roman" panose="02020603050405020304" pitchFamily="18" charset="0"/>
              <a:ea typeface="Times New Roman" panose="02020603050405020304" pitchFamily="18" charset="0"/>
            </a:endParaRPr>
          </a:p>
        </p:txBody>
      </p:sp>
      <p:sp>
        <p:nvSpPr>
          <p:cNvPr id="3" name="Titel 2">
            <a:extLst>
              <a:ext uri="{FF2B5EF4-FFF2-40B4-BE49-F238E27FC236}">
                <a16:creationId xmlns:a16="http://schemas.microsoft.com/office/drawing/2014/main" id="{8C90D86C-7EDC-E267-2F55-57AEB290E351}"/>
              </a:ext>
            </a:extLst>
          </p:cNvPr>
          <p:cNvSpPr>
            <a:spLocks noGrp="1"/>
          </p:cNvSpPr>
          <p:nvPr>
            <p:ph type="title"/>
          </p:nvPr>
        </p:nvSpPr>
        <p:spPr/>
        <p:txBody>
          <a:bodyPr/>
          <a:lstStyle/>
          <a:p>
            <a:r>
              <a:rPr lang="da-DK" dirty="0"/>
              <a:t>PRIORITERINGER I HVERDAGEN - AFSLAPNING</a:t>
            </a:r>
          </a:p>
        </p:txBody>
      </p:sp>
    </p:spTree>
    <p:extLst>
      <p:ext uri="{BB962C8B-B14F-4D97-AF65-F5344CB8AC3E}">
        <p14:creationId xmlns:p14="http://schemas.microsoft.com/office/powerpoint/2010/main" val="5866027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1C2EEB3A-590B-765F-7DDC-740E17EAEC65}"/>
              </a:ext>
            </a:extLst>
          </p:cNvPr>
          <p:cNvSpPr>
            <a:spLocks noGrp="1"/>
          </p:cNvSpPr>
          <p:nvPr>
            <p:ph type="title"/>
          </p:nvPr>
        </p:nvSpPr>
        <p:spPr/>
        <p:txBody>
          <a:bodyPr/>
          <a:lstStyle/>
          <a:p>
            <a:r>
              <a:rPr lang="da-DK" dirty="0"/>
              <a:t>HVERDAGSLIVET - OPSUMMERING</a:t>
            </a:r>
          </a:p>
        </p:txBody>
      </p:sp>
      <p:sp>
        <p:nvSpPr>
          <p:cNvPr id="2" name="Pladsholder til tekst 6">
            <a:extLst>
              <a:ext uri="{FF2B5EF4-FFF2-40B4-BE49-F238E27FC236}">
                <a16:creationId xmlns:a16="http://schemas.microsoft.com/office/drawing/2014/main" id="{28B062DB-5690-85D2-9F2C-D5A3A6C821D1}"/>
              </a:ext>
            </a:extLst>
          </p:cNvPr>
          <p:cNvSpPr>
            <a:spLocks noGrp="1"/>
          </p:cNvSpPr>
          <p:nvPr>
            <p:ph type="body" idx="10"/>
          </p:nvPr>
        </p:nvSpPr>
        <p:spPr>
          <a:xfrm>
            <a:off x="1129107" y="1638821"/>
            <a:ext cx="7260094" cy="3424848"/>
          </a:xfrm>
        </p:spPr>
        <p:txBody>
          <a:bodyPr/>
          <a:lstStyle/>
          <a:p>
            <a:pPr marL="171450" indent="-171450">
              <a:buFont typeface="Wingdings" pitchFamily="2" charset="2"/>
              <a:buChar char="ü"/>
            </a:pP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Hverdagen hænger bedre sammen for de </a:t>
            </a:r>
            <a:r>
              <a:rPr lang="da-DK" sz="1100" b="1" dirty="0">
                <a:effectLst/>
                <a:latin typeface="Calibri" panose="020F0502020204030204" pitchFamily="34" charset="0"/>
                <a:ea typeface="Calibri" panose="020F0502020204030204" pitchFamily="34" charset="0"/>
                <a:cs typeface="Calibri" panose="020F0502020204030204" pitchFamily="34" charset="0"/>
              </a:rPr>
              <a:t>yngre drenge</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og der er generelt mere tid i hverdagen til andre aktiviteter blandt </a:t>
            </a:r>
            <a:r>
              <a:rPr lang="da-DK" sz="1100" b="1" dirty="0">
                <a:effectLst/>
                <a:latin typeface="Calibri" panose="020F0502020204030204" pitchFamily="34" charset="0"/>
                <a:ea typeface="Calibri" panose="020F0502020204030204" pitchFamily="34" charset="0"/>
                <a:cs typeface="Calibri" panose="020F0502020204030204" pitchFamily="34" charset="0"/>
              </a:rPr>
              <a:t>breddeudøvere</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og i de </a:t>
            </a:r>
            <a:r>
              <a:rPr lang="da-DK" sz="1100" b="1" dirty="0">
                <a:effectLst/>
                <a:latin typeface="Calibri" panose="020F0502020204030204" pitchFamily="34" charset="0"/>
                <a:ea typeface="Calibri" panose="020F0502020204030204" pitchFamily="34" charset="0"/>
                <a:cs typeface="Calibri" panose="020F0502020204030204" pitchFamily="34" charset="0"/>
              </a:rPr>
              <a:t>mindre træningsintensive idrætter</a:t>
            </a:r>
            <a:r>
              <a:rPr lang="da-DK" sz="11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Wingdings" pitchFamily="2" charset="2"/>
              <a:buChar char="ü"/>
            </a:pPr>
            <a:endParaRPr lang="da-DK" sz="1100" b="1" dirty="0">
              <a:solidFill>
                <a:schemeClr val="tx1">
                  <a:lumMod val="75000"/>
                  <a:lumOff val="25000"/>
                </a:schemeClr>
              </a:solidFill>
            </a:endParaRPr>
          </a:p>
          <a:p>
            <a:pPr marL="171450" indent="-171450">
              <a:buFont typeface="Wingdings" pitchFamily="2" charset="2"/>
              <a:buChar char="ü"/>
            </a:pPr>
            <a:endParaRPr lang="da-DK" sz="1100" b="1" dirty="0">
              <a:solidFill>
                <a:schemeClr val="tx1">
                  <a:lumMod val="75000"/>
                  <a:lumOff val="25000"/>
                </a:schemeClr>
              </a:solidFill>
            </a:endParaRPr>
          </a:p>
          <a:p>
            <a:pPr marL="171450" indent="-171450">
              <a:buFont typeface="Wingdings" pitchFamily="2" charset="2"/>
              <a:buChar char="ü"/>
            </a:pP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Selvom det fysiske samvær med vennerne har høj prioritet for en stor gruppe af drengene, er </a:t>
            </a:r>
            <a:r>
              <a:rPr lang="da-DK" sz="1100" b="1" dirty="0">
                <a:effectLst/>
                <a:latin typeface="Calibri" panose="020F0502020204030204" pitchFamily="34" charset="0"/>
                <a:ea typeface="Calibri" panose="020F0502020204030204" pitchFamily="34" charset="0"/>
                <a:cs typeface="Calibri" panose="020F0502020204030204" pitchFamily="34" charset="0"/>
              </a:rPr>
              <a:t>fester</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kun noget, der er aktuelt for </a:t>
            </a:r>
            <a:r>
              <a:rPr lang="da-DK" sz="1100" b="1" dirty="0">
                <a:effectLst/>
                <a:latin typeface="Calibri" panose="020F0502020204030204" pitchFamily="34" charset="0"/>
                <a:ea typeface="Calibri" panose="020F0502020204030204" pitchFamily="34" charset="0"/>
                <a:cs typeface="Calibri" panose="020F0502020204030204" pitchFamily="34" charset="0"/>
              </a:rPr>
              <a:t>3 ud af 10 drenge</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hvilket overvejende skyldes, at de </a:t>
            </a:r>
            <a:r>
              <a:rPr lang="da-DK" sz="1100" b="1" dirty="0">
                <a:effectLst/>
                <a:latin typeface="Calibri" panose="020F0502020204030204" pitchFamily="34" charset="0"/>
                <a:ea typeface="Calibri" panose="020F0502020204030204" pitchFamily="34" charset="0"/>
                <a:cs typeface="Calibri" panose="020F0502020204030204" pitchFamily="34" charset="0"/>
              </a:rPr>
              <a:t>ikke er gamle nok </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til at tage til fester endnu, eller </a:t>
            </a:r>
            <a:r>
              <a:rPr lang="da-DK" sz="1100" b="1" dirty="0">
                <a:effectLst/>
                <a:latin typeface="Calibri" panose="020F0502020204030204" pitchFamily="34" charset="0"/>
                <a:ea typeface="Calibri" panose="020F0502020204030204" pitchFamily="34" charset="0"/>
                <a:cs typeface="Calibri" panose="020F0502020204030204" pitchFamily="34" charset="0"/>
              </a:rPr>
              <a:t>at tiden ikke er til </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det grundet sporten.</a:t>
            </a:r>
          </a:p>
          <a:p>
            <a:pPr marL="171450" indent="-171450">
              <a:buFont typeface="Wingdings" pitchFamily="2" charset="2"/>
              <a:buChar char="ü"/>
            </a:pPr>
            <a:endParaRPr lang="da-DK" sz="11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itchFamily="2" charset="2"/>
              <a:buChar char="ü"/>
            </a:pPr>
            <a:endParaRPr lang="da-DK" sz="11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itchFamily="2" charset="2"/>
              <a:buChar char="ü"/>
            </a:pP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Der sker et </a:t>
            </a:r>
            <a:r>
              <a:rPr lang="da-DK" sz="1100" b="1" dirty="0">
                <a:effectLst/>
                <a:latin typeface="Calibri" panose="020F0502020204030204" pitchFamily="34" charset="0"/>
                <a:ea typeface="Calibri" panose="020F0502020204030204" pitchFamily="34" charset="0"/>
                <a:cs typeface="Calibri" panose="020F0502020204030204" pitchFamily="34" charset="0"/>
              </a:rPr>
              <a:t>betydeligt skifte i den tid, skolearbejdet kræver</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når man starter på en </a:t>
            </a:r>
            <a:r>
              <a:rPr lang="da-DK" sz="1100" b="1" dirty="0">
                <a:effectLst/>
                <a:latin typeface="Calibri" panose="020F0502020204030204" pitchFamily="34" charset="0"/>
                <a:ea typeface="Calibri" panose="020F0502020204030204" pitchFamily="34" charset="0"/>
                <a:cs typeface="Calibri" panose="020F0502020204030204" pitchFamily="34" charset="0"/>
              </a:rPr>
              <a:t>ungdomsuddannelse</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som kræver nogle anderledes prioriteringer af ens tid, end man var vant til i folkeskolen.</a:t>
            </a: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Wingdings" pitchFamily="2" charset="2"/>
              <a:buChar char="ü"/>
            </a:pP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Wingdings" pitchFamily="2" charset="2"/>
              <a:buChar char="ü"/>
            </a:pP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Wingdings" pitchFamily="2" charset="2"/>
              <a:buChar char="ü"/>
            </a:pP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Den store gruppe af drenge synes </a:t>
            </a:r>
            <a:r>
              <a:rPr lang="da-DK" sz="1100" b="1" dirty="0">
                <a:effectLst/>
                <a:latin typeface="Calibri" panose="020F0502020204030204" pitchFamily="34" charset="0"/>
                <a:ea typeface="Calibri" panose="020F0502020204030204" pitchFamily="34" charset="0"/>
                <a:cs typeface="Calibri" panose="020F0502020204030204" pitchFamily="34" charset="0"/>
              </a:rPr>
              <a:t>ikke at have de store problemer med at finde tid </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 deres hverdag til </a:t>
            </a:r>
            <a:r>
              <a:rPr lang="da-DK" sz="1100" b="1" dirty="0">
                <a:effectLst/>
                <a:latin typeface="Calibri" panose="020F0502020204030204" pitchFamily="34" charset="0"/>
                <a:ea typeface="Calibri" panose="020F0502020204030204" pitchFamily="34" charset="0"/>
                <a:cs typeface="Calibri" panose="020F0502020204030204" pitchFamily="34" charset="0"/>
              </a:rPr>
              <a:t>afslapning</a:t>
            </a:r>
            <a:r>
              <a:rPr lang="da-DK" sz="11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De giver også udtryk for, at det er </a:t>
            </a:r>
            <a:r>
              <a:rPr lang="da-DK" sz="1100" b="1" dirty="0">
                <a:effectLst/>
                <a:latin typeface="Calibri" panose="020F0502020204030204" pitchFamily="34" charset="0"/>
                <a:ea typeface="Calibri" panose="020F0502020204030204" pitchFamily="34" charset="0"/>
                <a:cs typeface="Calibri" panose="020F0502020204030204" pitchFamily="34" charset="0"/>
              </a:rPr>
              <a:t>en nødvendighed </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med små og større indlagte pauser i hverdagen for at kunne </a:t>
            </a:r>
            <a:r>
              <a:rPr lang="da-DK" sz="1100" b="1" dirty="0">
                <a:effectLst/>
                <a:latin typeface="Calibri" panose="020F0502020204030204" pitchFamily="34" charset="0"/>
                <a:ea typeface="Calibri" panose="020F0502020204030204" pitchFamily="34" charset="0"/>
                <a:cs typeface="Calibri" panose="020F0502020204030204" pitchFamily="34" charset="0"/>
              </a:rPr>
              <a:t>lade op både fysisk og mentalt</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Wingdings" pitchFamily="2" charset="2"/>
              <a:buChar char="ü"/>
            </a:pP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Wingdings" pitchFamily="2" charset="2"/>
              <a:buChar char="ü"/>
            </a:pP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lgn="just">
              <a:lnSpc>
                <a:spcPct val="115000"/>
              </a:lnSpc>
              <a:buFont typeface="Wingdings" pitchFamily="2" charset="2"/>
              <a:buChar char="ü"/>
            </a:pPr>
            <a:r>
              <a:rPr lang="da-DK" sz="11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r>
              <a:rPr lang="da-DK" sz="1100" b="1" dirty="0">
                <a:effectLst/>
                <a:latin typeface="Calibri" panose="020F0502020204030204" pitchFamily="34" charset="0"/>
                <a:ea typeface="Calibri" panose="020F0502020204030204" pitchFamily="34" charset="0"/>
                <a:cs typeface="Calibri" panose="020F0502020204030204" pitchFamily="34" charset="0"/>
              </a:rPr>
              <a:t>Sociale sammenhænge uden for sporten </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samt tid til </a:t>
            </a:r>
            <a:r>
              <a:rPr lang="da-DK" sz="1100" b="1" dirty="0">
                <a:effectLst/>
                <a:latin typeface="Calibri" panose="020F0502020204030204" pitchFamily="34" charset="0"/>
                <a:ea typeface="Calibri" panose="020F0502020204030204" pitchFamily="34" charset="0"/>
                <a:cs typeface="Calibri" panose="020F0502020204030204" pitchFamily="34" charset="0"/>
              </a:rPr>
              <a:t>afslapning</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er det, der er </a:t>
            </a:r>
            <a:r>
              <a:rPr lang="da-DK" sz="1100" b="1" dirty="0">
                <a:effectLst/>
                <a:latin typeface="Calibri" panose="020F0502020204030204" pitchFamily="34" charset="0"/>
                <a:ea typeface="Calibri" panose="020F0502020204030204" pitchFamily="34" charset="0"/>
                <a:cs typeface="Calibri" panose="020F0502020204030204" pitchFamily="34" charset="0"/>
              </a:rPr>
              <a:t>sværest at gå på kompromis med </a:t>
            </a: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som en konsekvens af tilvalget af sporten.</a:t>
            </a: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71260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13739F6F-77E5-2D38-6594-E157CA64FF99}"/>
              </a:ext>
            </a:extLst>
          </p:cNvPr>
          <p:cNvSpPr>
            <a:spLocks noGrp="1"/>
          </p:cNvSpPr>
          <p:nvPr>
            <p:ph type="ctrTitle"/>
          </p:nvPr>
        </p:nvSpPr>
        <p:spPr>
          <a:xfrm>
            <a:off x="3668044" y="529045"/>
            <a:ext cx="4900900" cy="984885"/>
          </a:xfrm>
        </p:spPr>
        <p:txBody>
          <a:bodyPr/>
          <a:lstStyle/>
          <a:p>
            <a:r>
              <a:rPr lang="da-DK" dirty="0"/>
              <a:t>SPORTENS BETYDNING</a:t>
            </a:r>
            <a:br>
              <a:rPr lang="da-DK" dirty="0"/>
            </a:br>
            <a:r>
              <a:rPr lang="da-DK" dirty="0"/>
              <a:t>FOR DRENGENE</a:t>
            </a:r>
          </a:p>
        </p:txBody>
      </p:sp>
      <p:sp>
        <p:nvSpPr>
          <p:cNvPr id="7" name="Undertitel 6">
            <a:extLst>
              <a:ext uri="{FF2B5EF4-FFF2-40B4-BE49-F238E27FC236}">
                <a16:creationId xmlns:a16="http://schemas.microsoft.com/office/drawing/2014/main" id="{6C45BBE8-14C6-9243-37E7-22E41DCF0C6C}"/>
              </a:ext>
            </a:extLst>
          </p:cNvPr>
          <p:cNvSpPr>
            <a:spLocks noGrp="1"/>
          </p:cNvSpPr>
          <p:nvPr>
            <p:ph type="subTitle" idx="4"/>
          </p:nvPr>
        </p:nvSpPr>
        <p:spPr/>
        <p:txBody>
          <a:bodyPr/>
          <a:lstStyle/>
          <a:p>
            <a:endParaRPr lang="da-DK"/>
          </a:p>
        </p:txBody>
      </p:sp>
    </p:spTree>
    <p:extLst>
      <p:ext uri="{BB962C8B-B14F-4D97-AF65-F5344CB8AC3E}">
        <p14:creationId xmlns:p14="http://schemas.microsoft.com/office/powerpoint/2010/main" val="8587299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C510F8C4-92A2-0D42-1937-0DD8F33E64B1}"/>
              </a:ext>
            </a:extLst>
          </p:cNvPr>
          <p:cNvSpPr>
            <a:spLocks noGrp="1"/>
          </p:cNvSpPr>
          <p:nvPr>
            <p:ph type="body" idx="10"/>
          </p:nvPr>
        </p:nvSpPr>
        <p:spPr>
          <a:xfrm>
            <a:off x="251520" y="1782837"/>
            <a:ext cx="8090589" cy="2917722"/>
          </a:xfrm>
        </p:spPr>
        <p:txBody>
          <a:bodyPr/>
          <a:lstStyle/>
          <a:p>
            <a:pPr marL="828040" algn="just">
              <a:lnSpc>
                <a:spcPct val="115000"/>
              </a:lnSpc>
            </a:pPr>
            <a:r>
              <a:rPr lang="da-DK" sz="2400" i="1" dirty="0">
                <a:effectLst/>
                <a:latin typeface="Calibri" panose="020F0502020204030204" pitchFamily="34" charset="0"/>
                <a:ea typeface="Calibri" panose="020F0502020204030204" pitchFamily="34" charset="0"/>
                <a:cs typeface="Calibri" panose="020F0502020204030204" pitchFamily="34" charset="0"/>
              </a:rPr>
              <a:t>”Jeg føler altid, at man er glad, når man træder ind i hallen. Der har aldrig været en dag, de sidste to år, hvor jeg er kommet sur ind i hallen. Jeg træder ind i hallen, og så får jeg et andet lag glæde omkring mig.”</a:t>
            </a:r>
            <a:endParaRPr lang="da-DK" sz="2400" dirty="0">
              <a:effectLst/>
              <a:latin typeface="Calibri" panose="020F0502020204030204" pitchFamily="34" charset="0"/>
              <a:ea typeface="Calibri" panose="020F0502020204030204" pitchFamily="34" charset="0"/>
              <a:cs typeface="Times New Roman" panose="02020603050405020304" pitchFamily="18" charset="0"/>
            </a:endParaRPr>
          </a:p>
          <a:p>
            <a:pPr algn="r">
              <a:lnSpc>
                <a:spcPct val="115000"/>
              </a:lnSpc>
            </a:pPr>
            <a:endParaRPr lang="da-DK" sz="2400" dirty="0">
              <a:effectLst/>
              <a:latin typeface="Calibri" panose="020F0502020204030204" pitchFamily="34" charset="0"/>
              <a:ea typeface="Calibri" panose="020F0502020204030204" pitchFamily="34" charset="0"/>
              <a:cs typeface="Calibri" panose="020F0502020204030204" pitchFamily="34" charset="0"/>
            </a:endParaRPr>
          </a:p>
          <a:p>
            <a:pPr algn="r">
              <a:lnSpc>
                <a:spcPct val="115000"/>
              </a:lnSpc>
            </a:pPr>
            <a:r>
              <a:rPr lang="da-DK" sz="2400" dirty="0">
                <a:effectLst/>
                <a:latin typeface="Calibri" panose="020F0502020204030204" pitchFamily="34" charset="0"/>
                <a:ea typeface="Calibri" panose="020F0502020204030204" pitchFamily="34" charset="0"/>
                <a:cs typeface="Calibri" panose="020F0502020204030204" pitchFamily="34" charset="0"/>
              </a:rPr>
              <a:t>(Dreng, bordtennis, 9. klasse)</a:t>
            </a:r>
            <a:endParaRPr lang="da-DK"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Titel 3">
            <a:extLst>
              <a:ext uri="{FF2B5EF4-FFF2-40B4-BE49-F238E27FC236}">
                <a16:creationId xmlns:a16="http://schemas.microsoft.com/office/drawing/2014/main" id="{177B1CC8-49AC-D70A-3467-F6308ECF716C}"/>
              </a:ext>
            </a:extLst>
          </p:cNvPr>
          <p:cNvSpPr>
            <a:spLocks noGrp="1"/>
          </p:cNvSpPr>
          <p:nvPr>
            <p:ph type="title"/>
          </p:nvPr>
        </p:nvSpPr>
        <p:spPr/>
        <p:txBody>
          <a:bodyPr/>
          <a:lstStyle/>
          <a:p>
            <a:r>
              <a:rPr lang="da-DK" dirty="0"/>
              <a:t>SPORTENS BETYDNING</a:t>
            </a:r>
          </a:p>
        </p:txBody>
      </p:sp>
    </p:spTree>
    <p:extLst>
      <p:ext uri="{BB962C8B-B14F-4D97-AF65-F5344CB8AC3E}">
        <p14:creationId xmlns:p14="http://schemas.microsoft.com/office/powerpoint/2010/main" val="40881145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D8877BE3-B1E7-3F8B-ECC8-58A08B91C2BB}"/>
              </a:ext>
            </a:extLst>
          </p:cNvPr>
          <p:cNvSpPr>
            <a:spLocks noGrp="1"/>
          </p:cNvSpPr>
          <p:nvPr>
            <p:ph type="title"/>
          </p:nvPr>
        </p:nvSpPr>
        <p:spPr/>
        <p:txBody>
          <a:bodyPr/>
          <a:lstStyle/>
          <a:p>
            <a:r>
              <a:rPr lang="da-DK" dirty="0"/>
              <a:t>SPORTENS BETYDNING</a:t>
            </a:r>
          </a:p>
        </p:txBody>
      </p:sp>
      <p:pic>
        <p:nvPicPr>
          <p:cNvPr id="7" name="Billede 6">
            <a:extLst>
              <a:ext uri="{FF2B5EF4-FFF2-40B4-BE49-F238E27FC236}">
                <a16:creationId xmlns:a16="http://schemas.microsoft.com/office/drawing/2014/main" id="{8A7B438D-741F-F008-D771-EDDA72E1D6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0448" y="2158350"/>
            <a:ext cx="4083103" cy="2404234"/>
          </a:xfrm>
          <a:prstGeom prst="rect">
            <a:avLst/>
          </a:prstGeom>
        </p:spPr>
      </p:pic>
    </p:spTree>
    <p:extLst>
      <p:ext uri="{BB962C8B-B14F-4D97-AF65-F5344CB8AC3E}">
        <p14:creationId xmlns:p14="http://schemas.microsoft.com/office/powerpoint/2010/main" val="543971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E55057D8-F21B-B291-768E-C55E3C9C0BAC}"/>
              </a:ext>
            </a:extLst>
          </p:cNvPr>
          <p:cNvSpPr>
            <a:spLocks noGrp="1"/>
          </p:cNvSpPr>
          <p:nvPr>
            <p:ph type="body" idx="10"/>
          </p:nvPr>
        </p:nvSpPr>
        <p:spPr>
          <a:xfrm>
            <a:off x="1129107" y="1782837"/>
            <a:ext cx="7260094" cy="3231654"/>
          </a:xfrm>
        </p:spPr>
        <p:txBody>
          <a:bodyPr/>
          <a:lstStyle/>
          <a:p>
            <a:pPr marL="171450" indent="-171450">
              <a:buFont typeface="Wingdings" pitchFamily="2" charset="2"/>
              <a:buChar char="ü"/>
            </a:pP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S</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porten </a:t>
            </a: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beskrives </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som et </a:t>
            </a:r>
            <a:r>
              <a:rPr lang="da-DK" sz="1200" b="1" dirty="0">
                <a:effectLst/>
                <a:latin typeface="Calibri" panose="020F0502020204030204" pitchFamily="34" charset="0"/>
                <a:ea typeface="Calibri" panose="020F0502020204030204" pitchFamily="34" charset="0"/>
                <a:cs typeface="Calibri" panose="020F0502020204030204" pitchFamily="34" charset="0"/>
              </a:rPr>
              <a:t>mentalt frirum </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fra hverdagen, hvor drengene oplever </a:t>
            </a:r>
            <a:r>
              <a:rPr lang="da-DK" sz="1200" b="1" dirty="0">
                <a:effectLst/>
                <a:latin typeface="Calibri" panose="020F0502020204030204" pitchFamily="34" charset="0"/>
                <a:ea typeface="Calibri" panose="020F0502020204030204" pitchFamily="34" charset="0"/>
                <a:cs typeface="Calibri" panose="020F0502020204030204" pitchFamily="34" charset="0"/>
              </a:rPr>
              <a:t>glæde</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og </a:t>
            </a:r>
            <a:r>
              <a:rPr lang="da-DK" sz="1200" b="1" dirty="0">
                <a:effectLst/>
                <a:latin typeface="Calibri" panose="020F0502020204030204" pitchFamily="34" charset="0"/>
                <a:ea typeface="Calibri" panose="020F0502020204030204" pitchFamily="34" charset="0"/>
                <a:cs typeface="Calibri" panose="020F0502020204030204" pitchFamily="34" charset="0"/>
              </a:rPr>
              <a:t>udvikling</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 en aktivitet, de har svært ved at forestille sig at skulle undvære.</a:t>
            </a:r>
          </a:p>
          <a:p>
            <a:pPr marL="171450" indent="-171450">
              <a:buFont typeface="Wingdings" pitchFamily="2" charset="2"/>
              <a:buChar char="ü"/>
            </a:pPr>
            <a:endPar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itchFamily="2" charset="2"/>
              <a:buChar char="ü"/>
            </a:pPr>
            <a:endPar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itchFamily="2" charset="2"/>
              <a:buChar char="ü"/>
            </a:pP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Overordnet tre grupper af drenge ift. ambitioner med sporten:</a:t>
            </a:r>
          </a:p>
          <a:p>
            <a:pPr marL="742950" lvl="1" indent="-285750">
              <a:buFont typeface="Wingdings" pitchFamily="2" charset="2"/>
              <a:buChar char="§"/>
            </a:pPr>
            <a:endPar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itchFamily="2" charset="2"/>
              <a:buChar char="§"/>
            </a:pP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En gruppe drømmer om, at sporten bliver deres </a:t>
            </a:r>
            <a:r>
              <a:rPr lang="da-DK" sz="1200" b="1" dirty="0">
                <a:solidFill>
                  <a:srgbClr val="E52326"/>
                </a:solidFill>
                <a:effectLst/>
                <a:latin typeface="Calibri" panose="020F0502020204030204" pitchFamily="34" charset="0"/>
                <a:ea typeface="Calibri" panose="020F0502020204030204" pitchFamily="34" charset="0"/>
                <a:cs typeface="Calibri" panose="020F0502020204030204" pitchFamily="34" charset="0"/>
              </a:rPr>
              <a:t>levevej</a:t>
            </a:r>
            <a:r>
              <a:rPr lang="da-DK" sz="12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da-DK" sz="12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itchFamily="2" charset="2"/>
              <a:buChar char="§"/>
            </a:pPr>
            <a:endParaRPr lang="da-DK" sz="1200" b="1" dirty="0">
              <a:solidFill>
                <a:srgbClr val="E52326"/>
              </a:solidFill>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itchFamily="2" charset="2"/>
              <a:buChar char="§"/>
            </a:pP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En gruppe for hvem sporten er en ”</a:t>
            </a:r>
            <a:r>
              <a:rPr lang="da-DK" sz="1200" b="1" dirty="0">
                <a:solidFill>
                  <a:srgbClr val="E52326"/>
                </a:solidFill>
                <a:effectLst/>
                <a:latin typeface="Calibri" panose="020F0502020204030204" pitchFamily="34" charset="0"/>
                <a:ea typeface="Calibri" panose="020F0502020204030204" pitchFamily="34" charset="0"/>
                <a:cs typeface="Calibri" panose="020F0502020204030204" pitchFamily="34" charset="0"/>
              </a:rPr>
              <a:t>hyggeaktivitet</a:t>
            </a:r>
            <a:r>
              <a:rPr lang="da-DK" sz="12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kombineret med en uddannelse og et arbejde uden for sporten.</a:t>
            </a:r>
          </a:p>
          <a:p>
            <a:pPr marL="742950" lvl="1" indent="-285750">
              <a:buFont typeface="Wingdings" pitchFamily="2" charset="2"/>
              <a:buChar char="§"/>
            </a:pPr>
            <a:endPar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Wingdings" pitchFamily="2" charset="2"/>
              <a:buChar char="§"/>
            </a:pP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En gruppe af drenge har </a:t>
            </a:r>
            <a:r>
              <a:rPr lang="da-DK" sz="1200" b="1" dirty="0">
                <a:solidFill>
                  <a:srgbClr val="E52326"/>
                </a:solidFill>
                <a:effectLst/>
                <a:latin typeface="Calibri" panose="020F0502020204030204" pitchFamily="34" charset="0"/>
                <a:ea typeface="Calibri" panose="020F0502020204030204" pitchFamily="34" charset="0"/>
                <a:cs typeface="Calibri" panose="020F0502020204030204" pitchFamily="34" charset="0"/>
              </a:rPr>
              <a:t>(høje) ambitioner med sporten</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men vurderer samtidig, at det </a:t>
            </a:r>
            <a:r>
              <a:rPr lang="da-DK" sz="1200" b="1" dirty="0">
                <a:solidFill>
                  <a:srgbClr val="E52326"/>
                </a:solidFill>
                <a:effectLst/>
                <a:latin typeface="Calibri" panose="020F0502020204030204" pitchFamily="34" charset="0"/>
                <a:ea typeface="Calibri" panose="020F0502020204030204" pitchFamily="34" charset="0"/>
                <a:cs typeface="Calibri" panose="020F0502020204030204" pitchFamily="34" charset="0"/>
              </a:rPr>
              <a:t>ikke er realistisk</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r>
              <a:rPr lang="da-DK" sz="1200" b="1" dirty="0">
                <a:solidFill>
                  <a:srgbClr val="E52326"/>
                </a:solidFill>
                <a:effectLst/>
                <a:latin typeface="Calibri" panose="020F0502020204030204" pitchFamily="34" charset="0"/>
                <a:ea typeface="Calibri" panose="020F0502020204030204" pitchFamily="34" charset="0"/>
                <a:cs typeface="Calibri" panose="020F0502020204030204" pitchFamily="34" charset="0"/>
              </a:rPr>
              <a:t>at sporten bliver en levevej</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p>
          <a:p>
            <a:pPr marL="171450" indent="-171450">
              <a:buFont typeface="Wingdings" pitchFamily="2" charset="2"/>
              <a:buChar char="ü"/>
            </a:pPr>
            <a:endPar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itchFamily="2" charset="2"/>
              <a:buChar char="ü"/>
            </a:pPr>
            <a:endPar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buFont typeface="Wingdings" pitchFamily="2" charset="2"/>
              <a:buChar char="ü"/>
            </a:pP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Fælles for drengene er, at de giver udtryk for at være </a:t>
            </a:r>
            <a:r>
              <a:rPr lang="da-DK" sz="1200" b="1" dirty="0">
                <a:effectLst/>
                <a:latin typeface="Calibri" panose="020F0502020204030204" pitchFamily="34" charset="0"/>
                <a:ea typeface="Calibri" panose="020F0502020204030204" pitchFamily="34" charset="0"/>
                <a:cs typeface="Calibri" panose="020F0502020204030204" pitchFamily="34" charset="0"/>
              </a:rPr>
              <a:t>drevet af den glæde, udvikling </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og de </a:t>
            </a:r>
            <a:r>
              <a:rPr lang="da-DK" sz="1200" b="1" dirty="0">
                <a:effectLst/>
                <a:latin typeface="Calibri" panose="020F0502020204030204" pitchFamily="34" charset="0"/>
                <a:ea typeface="Calibri" panose="020F0502020204030204" pitchFamily="34" charset="0"/>
                <a:cs typeface="Calibri" panose="020F0502020204030204" pitchFamily="34" charset="0"/>
              </a:rPr>
              <a:t>venskaber</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de oplever i sporten.</a:t>
            </a:r>
            <a:endParaRPr lang="da-DK" sz="12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C6B5AF89-C012-82DC-EAF0-E015B5CCC107}"/>
              </a:ext>
            </a:extLst>
          </p:cNvPr>
          <p:cNvSpPr>
            <a:spLocks noGrp="1"/>
          </p:cNvSpPr>
          <p:nvPr>
            <p:ph type="title"/>
          </p:nvPr>
        </p:nvSpPr>
        <p:spPr/>
        <p:txBody>
          <a:bodyPr/>
          <a:lstStyle/>
          <a:p>
            <a:r>
              <a:rPr lang="da-DK" dirty="0"/>
              <a:t>SPORTENS BETYDNING - OPSUMMERING</a:t>
            </a:r>
          </a:p>
        </p:txBody>
      </p:sp>
    </p:spTree>
    <p:extLst>
      <p:ext uri="{BB962C8B-B14F-4D97-AF65-F5344CB8AC3E}">
        <p14:creationId xmlns:p14="http://schemas.microsoft.com/office/powerpoint/2010/main" val="2191737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FAC9DB89-78DB-90E0-472A-E75D5C741FFF}"/>
              </a:ext>
            </a:extLst>
          </p:cNvPr>
          <p:cNvSpPr>
            <a:spLocks noGrp="1"/>
          </p:cNvSpPr>
          <p:nvPr>
            <p:ph type="body" idx="10"/>
          </p:nvPr>
        </p:nvSpPr>
        <p:spPr>
          <a:xfrm>
            <a:off x="1129106" y="1664497"/>
            <a:ext cx="7260094" cy="2215991"/>
          </a:xfrm>
        </p:spPr>
        <p:txBody>
          <a:bodyPr/>
          <a:lstStyle/>
          <a:p>
            <a:r>
              <a:rPr lang="da-DK" sz="1200" dirty="0">
                <a:solidFill>
                  <a:schemeClr val="tx1">
                    <a:lumMod val="75000"/>
                    <a:lumOff val="25000"/>
                  </a:schemeClr>
                </a:solidFill>
              </a:rPr>
              <a:t>Tidligere ‘Gode idrætsmiljøer for piger’ (afsluttet i 2018).</a:t>
            </a:r>
          </a:p>
          <a:p>
            <a:endParaRPr lang="da-DK" sz="1200" dirty="0">
              <a:solidFill>
                <a:schemeClr val="tx1">
                  <a:lumMod val="75000"/>
                  <a:lumOff val="25000"/>
                </a:schemeClr>
              </a:solidFill>
            </a:endParaRPr>
          </a:p>
          <a:p>
            <a:endParaRPr lang="da-DK" sz="1200" dirty="0">
              <a:solidFill>
                <a:schemeClr val="tx1">
                  <a:lumMod val="75000"/>
                  <a:lumOff val="25000"/>
                </a:schemeClr>
              </a:solidFill>
            </a:endParaRPr>
          </a:p>
          <a:p>
            <a:r>
              <a:rPr lang="da-DK" sz="1200" dirty="0">
                <a:solidFill>
                  <a:schemeClr val="tx1">
                    <a:lumMod val="75000"/>
                    <a:lumOff val="25000"/>
                  </a:schemeClr>
                </a:solidFill>
              </a:rPr>
              <a:t>Med støtte fra DIF’s initiativpulje har det været vores ønske, at:</a:t>
            </a:r>
          </a:p>
          <a:p>
            <a:pPr marL="285750" indent="-285750">
              <a:buFont typeface="Arial" panose="020B0604020202020204" pitchFamily="34" charset="0"/>
              <a:buChar char="•"/>
            </a:pPr>
            <a:endParaRPr lang="da-DK" sz="1200" dirty="0">
              <a:solidFill>
                <a:schemeClr val="tx1">
                  <a:lumMod val="75000"/>
                  <a:lumOff val="25000"/>
                </a:schemeClr>
              </a:solidFill>
            </a:endParaRPr>
          </a:p>
          <a:p>
            <a:pPr marL="285750" indent="-285750">
              <a:buFont typeface="Arial" panose="020B0604020202020204" pitchFamily="34" charset="0"/>
              <a:buChar char="•"/>
            </a:pPr>
            <a:r>
              <a:rPr lang="da-DK" sz="1200" dirty="0">
                <a:solidFill>
                  <a:schemeClr val="tx1">
                    <a:lumMod val="75000"/>
                    <a:lumOff val="25000"/>
                  </a:schemeClr>
                </a:solidFill>
              </a:rPr>
              <a:t>Klæde praktikere og relevante fagpersoner på med </a:t>
            </a:r>
            <a:r>
              <a:rPr lang="da-DK" sz="1200" b="1" dirty="0"/>
              <a:t>viden</a:t>
            </a:r>
            <a:r>
              <a:rPr lang="da-DK" sz="1200" dirty="0">
                <a:solidFill>
                  <a:schemeClr val="tx1">
                    <a:lumMod val="75000"/>
                    <a:lumOff val="25000"/>
                  </a:schemeClr>
                </a:solidFill>
              </a:rPr>
              <a:t> om unge idrætsaktive drenges hverdagsliv, motivation, syn på trænerrelation og fællesskab mm.</a:t>
            </a:r>
          </a:p>
          <a:p>
            <a:endParaRPr lang="da-DK" sz="1200" dirty="0">
              <a:solidFill>
                <a:schemeClr val="tx1">
                  <a:lumMod val="75000"/>
                  <a:lumOff val="25000"/>
                </a:schemeClr>
              </a:solidFill>
            </a:endParaRPr>
          </a:p>
          <a:p>
            <a:pPr marL="285750" indent="-285750">
              <a:buFont typeface="Arial" panose="020B0604020202020204" pitchFamily="34" charset="0"/>
              <a:buChar char="•"/>
            </a:pPr>
            <a:r>
              <a:rPr lang="da-DK" sz="1200" b="1" dirty="0"/>
              <a:t>Inspirere</a:t>
            </a:r>
            <a:r>
              <a:rPr lang="da-DK" sz="1200" dirty="0">
                <a:solidFill>
                  <a:schemeClr val="tx1">
                    <a:lumMod val="75000"/>
                    <a:lumOff val="25000"/>
                  </a:schemeClr>
                </a:solidFill>
              </a:rPr>
              <a:t> til (fornyet) indsigt og nytænkning i arbejdet med unge drenge.</a:t>
            </a:r>
          </a:p>
          <a:p>
            <a:pPr marL="285750" indent="-285750">
              <a:buFont typeface="Arial" panose="020B0604020202020204" pitchFamily="34" charset="0"/>
              <a:buChar char="•"/>
            </a:pPr>
            <a:endParaRPr lang="da-DK" sz="1200" dirty="0">
              <a:solidFill>
                <a:schemeClr val="tx1">
                  <a:lumMod val="75000"/>
                  <a:lumOff val="25000"/>
                </a:schemeClr>
              </a:solidFill>
            </a:endParaRPr>
          </a:p>
          <a:p>
            <a:pPr marL="285750" indent="-285750">
              <a:buFont typeface="Arial" panose="020B0604020202020204" pitchFamily="34" charset="0"/>
              <a:buChar char="•"/>
            </a:pPr>
            <a:endParaRPr lang="da-DK" sz="1200" dirty="0">
              <a:solidFill>
                <a:schemeClr val="tx1">
                  <a:lumMod val="75000"/>
                  <a:lumOff val="25000"/>
                </a:schemeClr>
              </a:solidFill>
            </a:endParaRPr>
          </a:p>
          <a:p>
            <a:r>
              <a:rPr lang="da-DK" sz="1200" dirty="0">
                <a:solidFill>
                  <a:schemeClr val="tx1">
                    <a:lumMod val="75000"/>
                    <a:lumOff val="25000"/>
                  </a:schemeClr>
                </a:solidFill>
              </a:rPr>
              <a:t>Vores forhåbning er at kigge frem mod en fase 2, der skal være meget mere </a:t>
            </a:r>
            <a:r>
              <a:rPr lang="da-DK" sz="1200" b="1" dirty="0"/>
              <a:t>praksisnær</a:t>
            </a:r>
            <a:r>
              <a:rPr lang="da-DK" sz="1200" dirty="0">
                <a:solidFill>
                  <a:schemeClr val="tx1">
                    <a:lumMod val="75000"/>
                    <a:lumOff val="25000"/>
                  </a:schemeClr>
                </a:solidFill>
              </a:rPr>
              <a:t>!</a:t>
            </a:r>
          </a:p>
        </p:txBody>
      </p:sp>
      <p:sp>
        <p:nvSpPr>
          <p:cNvPr id="3" name="Titel 2">
            <a:extLst>
              <a:ext uri="{FF2B5EF4-FFF2-40B4-BE49-F238E27FC236}">
                <a16:creationId xmlns:a16="http://schemas.microsoft.com/office/drawing/2014/main" id="{EA870443-9959-0171-AB05-3D0B63FDD90F}"/>
              </a:ext>
            </a:extLst>
          </p:cNvPr>
          <p:cNvSpPr>
            <a:spLocks noGrp="1"/>
          </p:cNvSpPr>
          <p:nvPr>
            <p:ph type="title"/>
          </p:nvPr>
        </p:nvSpPr>
        <p:spPr/>
        <p:txBody>
          <a:bodyPr/>
          <a:lstStyle/>
          <a:p>
            <a:r>
              <a:rPr lang="da-DK" dirty="0"/>
              <a:t>BAGGRUND FOR UNDERSØGELSE</a:t>
            </a:r>
          </a:p>
        </p:txBody>
      </p:sp>
      <p:pic>
        <p:nvPicPr>
          <p:cNvPr id="4" name="Picture 6" descr="Danmarks Ishockey Union">
            <a:extLst>
              <a:ext uri="{FF2B5EF4-FFF2-40B4-BE49-F238E27FC236}">
                <a16:creationId xmlns:a16="http://schemas.microsoft.com/office/drawing/2014/main" id="{3B362FC8-6F5C-F89B-A657-FA605CF68F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735" y="4426901"/>
            <a:ext cx="608590" cy="6085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Appeludvalg – Dansk Kano og Kajak Forbund">
            <a:extLst>
              <a:ext uri="{FF2B5EF4-FFF2-40B4-BE49-F238E27FC236}">
                <a16:creationId xmlns:a16="http://schemas.microsoft.com/office/drawing/2014/main" id="{1E329CB3-038D-F033-E47D-AC33109FEB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159" y="4405884"/>
            <a:ext cx="992241" cy="5986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Logoer | Download billeder | 1">
            <a:extLst>
              <a:ext uri="{FF2B5EF4-FFF2-40B4-BE49-F238E27FC236}">
                <a16:creationId xmlns:a16="http://schemas.microsoft.com/office/drawing/2014/main" id="{E0AA469A-1D54-4A04-207A-6F393D7A0D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878" y="4288974"/>
            <a:ext cx="518954" cy="7465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kabeloner, bilag &amp; logo - GymDanmark">
            <a:extLst>
              <a:ext uri="{FF2B5EF4-FFF2-40B4-BE49-F238E27FC236}">
                <a16:creationId xmlns:a16="http://schemas.microsoft.com/office/drawing/2014/main" id="{8031C3FE-62A4-24D8-63A9-BE3BCDA3DD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6998" y="4590918"/>
            <a:ext cx="1634607" cy="48761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Logo - BTDK">
            <a:extLst>
              <a:ext uri="{FF2B5EF4-FFF2-40B4-BE49-F238E27FC236}">
                <a16:creationId xmlns:a16="http://schemas.microsoft.com/office/drawing/2014/main" id="{625387EF-215A-F235-221C-03F7A686A9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4123" y="4376710"/>
            <a:ext cx="1196543" cy="64519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Nyt navn deler vandene, men forbund afviser at ændre beslutningen |  Svømning | DR">
            <a:extLst>
              <a:ext uri="{FF2B5EF4-FFF2-40B4-BE49-F238E27FC236}">
                <a16:creationId xmlns:a16="http://schemas.microsoft.com/office/drawing/2014/main" id="{CB72BEED-B8D3-A796-DCC3-5223BCAB7F90}"/>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8626" r="27081"/>
          <a:stretch/>
        </p:blipFill>
        <p:spPr bwMode="auto">
          <a:xfrm>
            <a:off x="7405323" y="4223196"/>
            <a:ext cx="694524" cy="878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2120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55B1810F-A791-A0D7-48FA-42C140DAAC77}"/>
              </a:ext>
            </a:extLst>
          </p:cNvPr>
          <p:cNvSpPr>
            <a:spLocks noGrp="1"/>
          </p:cNvSpPr>
          <p:nvPr>
            <p:ph type="ctrTitle"/>
          </p:nvPr>
        </p:nvSpPr>
        <p:spPr/>
        <p:txBody>
          <a:bodyPr/>
          <a:lstStyle/>
          <a:p>
            <a:r>
              <a:rPr lang="da-DK" dirty="0"/>
              <a:t>DRENGENES TRIVSEL</a:t>
            </a:r>
          </a:p>
        </p:txBody>
      </p:sp>
      <p:sp>
        <p:nvSpPr>
          <p:cNvPr id="7" name="Undertitel 6">
            <a:extLst>
              <a:ext uri="{FF2B5EF4-FFF2-40B4-BE49-F238E27FC236}">
                <a16:creationId xmlns:a16="http://schemas.microsoft.com/office/drawing/2014/main" id="{18E74C73-CE64-DFD5-877C-3294237ADD74}"/>
              </a:ext>
            </a:extLst>
          </p:cNvPr>
          <p:cNvSpPr>
            <a:spLocks noGrp="1"/>
          </p:cNvSpPr>
          <p:nvPr>
            <p:ph type="subTitle" idx="4"/>
          </p:nvPr>
        </p:nvSpPr>
        <p:spPr/>
        <p:txBody>
          <a:bodyPr/>
          <a:lstStyle/>
          <a:p>
            <a:endParaRPr lang="da-DK"/>
          </a:p>
        </p:txBody>
      </p:sp>
    </p:spTree>
    <p:extLst>
      <p:ext uri="{BB962C8B-B14F-4D97-AF65-F5344CB8AC3E}">
        <p14:creationId xmlns:p14="http://schemas.microsoft.com/office/powerpoint/2010/main" val="7315754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177BE50B-FA8F-24E0-AE51-78E285398497}"/>
              </a:ext>
            </a:extLst>
          </p:cNvPr>
          <p:cNvSpPr>
            <a:spLocks noGrp="1"/>
          </p:cNvSpPr>
          <p:nvPr>
            <p:ph type="body" idx="10"/>
          </p:nvPr>
        </p:nvSpPr>
        <p:spPr>
          <a:xfrm>
            <a:off x="1129107" y="1662343"/>
            <a:ext cx="7260094" cy="3243773"/>
          </a:xfrm>
        </p:spPr>
        <p:txBody>
          <a:bodyPr/>
          <a:lstStyle/>
          <a:p>
            <a:pPr algn="just">
              <a:lnSpc>
                <a:spcPct val="115000"/>
              </a:lnSpc>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Drenge 8-10 på skalaen:</a:t>
            </a:r>
          </a:p>
          <a:p>
            <a:pPr algn="just">
              <a:lnSpc>
                <a:spcPct val="115000"/>
              </a:lnSpc>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da-DK"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itchFamily="2" charset="2"/>
              <a:buChar char=""/>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Trivsel i sporten: 75 pct.</a:t>
            </a:r>
            <a:endParaRPr lang="da-DK"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itchFamily="2" charset="2"/>
              <a:buChar char=""/>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Trivsel generelt: 66 pct.</a:t>
            </a:r>
            <a:endParaRPr lang="da-DK"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buFont typeface="Wingdings" pitchFamily="2" charset="2"/>
              <a:buChar char=""/>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Trivsel i skolen: 56 pct.</a:t>
            </a:r>
            <a:endParaRPr lang="da-DK"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da-DK" sz="1400" b="1" i="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p>
          <a:p>
            <a:pPr algn="just">
              <a:lnSpc>
                <a:spcPct val="115000"/>
              </a:lnSpc>
            </a:pPr>
            <a:endParaRPr lang="da-DK" sz="16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Til sammenligning blandt piger:</a:t>
            </a:r>
          </a:p>
          <a:p>
            <a:pPr marL="171450" indent="-171450" algn="just">
              <a:lnSpc>
                <a:spcPct val="115000"/>
              </a:lnSpc>
              <a:buFont typeface="Wingdings" pitchFamily="2" charset="2"/>
              <a:buChar char="v"/>
            </a:pP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Trivsel i sporten: 62 pct.</a:t>
            </a:r>
          </a:p>
          <a:p>
            <a:pPr marL="171450" indent="-171450" algn="just">
              <a:lnSpc>
                <a:spcPct val="115000"/>
              </a:lnSpc>
              <a:buFont typeface="Wingdings" pitchFamily="2" charset="2"/>
              <a:buChar char="v"/>
            </a:pPr>
            <a:r>
              <a:rPr lang="da-DK" sz="11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Trivsel generelt: 53 pct.</a:t>
            </a:r>
          </a:p>
          <a:p>
            <a:pPr marL="171450" indent="-171450" algn="just">
              <a:lnSpc>
                <a:spcPct val="115000"/>
              </a:lnSpc>
              <a:buFont typeface="Wingdings" pitchFamily="2" charset="2"/>
              <a:buChar char="v"/>
            </a:pP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Trivsel i skolen: 49 pct.</a:t>
            </a:r>
          </a:p>
          <a:p>
            <a:pPr algn="just">
              <a:lnSpc>
                <a:spcPct val="115000"/>
              </a:lnSpc>
            </a:pPr>
            <a:endPar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da-DK" sz="11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Således vurderer drengene i højere grad end pigerne at opleve høj trivsel (8-10) på alle tre skalaer, men især trivslen generelt og i sporten er højere blandt drengene.</a:t>
            </a:r>
            <a:endParaRPr lang="da-DK" sz="1100" dirty="0">
              <a:solidFill>
                <a:schemeClr val="tx1">
                  <a:lumMod val="75000"/>
                  <a:lumOff val="25000"/>
                </a:schemeClr>
              </a:solidFill>
            </a:endParaRPr>
          </a:p>
        </p:txBody>
      </p:sp>
      <p:sp>
        <p:nvSpPr>
          <p:cNvPr id="4" name="Titel 3">
            <a:extLst>
              <a:ext uri="{FF2B5EF4-FFF2-40B4-BE49-F238E27FC236}">
                <a16:creationId xmlns:a16="http://schemas.microsoft.com/office/drawing/2014/main" id="{D172D496-0507-0DA8-7F94-D659A2912039}"/>
              </a:ext>
            </a:extLst>
          </p:cNvPr>
          <p:cNvSpPr>
            <a:spLocks noGrp="1"/>
          </p:cNvSpPr>
          <p:nvPr>
            <p:ph type="title"/>
          </p:nvPr>
        </p:nvSpPr>
        <p:spPr/>
        <p:txBody>
          <a:bodyPr/>
          <a:lstStyle/>
          <a:p>
            <a:r>
              <a:rPr lang="da-DK" dirty="0"/>
              <a:t>TRIVSEL PÅ EN SKALA FRA 1-10</a:t>
            </a:r>
          </a:p>
        </p:txBody>
      </p:sp>
    </p:spTree>
    <p:extLst>
      <p:ext uri="{BB962C8B-B14F-4D97-AF65-F5344CB8AC3E}">
        <p14:creationId xmlns:p14="http://schemas.microsoft.com/office/powerpoint/2010/main" val="6517200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B187313A-FF19-1074-B42F-369828236590}"/>
              </a:ext>
            </a:extLst>
          </p:cNvPr>
          <p:cNvSpPr>
            <a:spLocks noGrp="1"/>
          </p:cNvSpPr>
          <p:nvPr>
            <p:ph type="ctrTitle"/>
          </p:nvPr>
        </p:nvSpPr>
        <p:spPr>
          <a:xfrm>
            <a:off x="3668044" y="529045"/>
            <a:ext cx="4900900" cy="984885"/>
          </a:xfrm>
        </p:spPr>
        <p:txBody>
          <a:bodyPr/>
          <a:lstStyle/>
          <a:p>
            <a:r>
              <a:rPr lang="da-DK" dirty="0"/>
              <a:t>PERFEKTIONISME OG FORVENTNINGSPRES</a:t>
            </a:r>
          </a:p>
        </p:txBody>
      </p:sp>
      <p:sp>
        <p:nvSpPr>
          <p:cNvPr id="5" name="Undertitel 4">
            <a:extLst>
              <a:ext uri="{FF2B5EF4-FFF2-40B4-BE49-F238E27FC236}">
                <a16:creationId xmlns:a16="http://schemas.microsoft.com/office/drawing/2014/main" id="{6DFAD5A0-B963-6888-EF0B-73FE9B84018A}"/>
              </a:ext>
            </a:extLst>
          </p:cNvPr>
          <p:cNvSpPr>
            <a:spLocks noGrp="1"/>
          </p:cNvSpPr>
          <p:nvPr>
            <p:ph type="subTitle" idx="4"/>
          </p:nvPr>
        </p:nvSpPr>
        <p:spPr/>
        <p:txBody>
          <a:bodyPr/>
          <a:lstStyle/>
          <a:p>
            <a:endParaRPr lang="da-DK"/>
          </a:p>
        </p:txBody>
      </p:sp>
    </p:spTree>
    <p:extLst>
      <p:ext uri="{BB962C8B-B14F-4D97-AF65-F5344CB8AC3E}">
        <p14:creationId xmlns:p14="http://schemas.microsoft.com/office/powerpoint/2010/main" val="32102495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3D11CF3C-569C-0910-6BA6-6C8BEC2436F5}"/>
              </a:ext>
            </a:extLst>
          </p:cNvPr>
          <p:cNvSpPr>
            <a:spLocks noGrp="1"/>
          </p:cNvSpPr>
          <p:nvPr>
            <p:ph type="title"/>
          </p:nvPr>
        </p:nvSpPr>
        <p:spPr>
          <a:xfrm>
            <a:off x="1129106" y="822325"/>
            <a:ext cx="7260095" cy="984885"/>
          </a:xfrm>
        </p:spPr>
        <p:txBody>
          <a:bodyPr/>
          <a:lstStyle/>
          <a:p>
            <a:r>
              <a:rPr lang="da-DK" dirty="0"/>
              <a:t>DRENGENES OPLEVELSE AF AT VÆRE PERFEKTIONISTISK OG SELVKRITISK</a:t>
            </a:r>
          </a:p>
        </p:txBody>
      </p:sp>
      <p:pic>
        <p:nvPicPr>
          <p:cNvPr id="9" name="Billede 8">
            <a:extLst>
              <a:ext uri="{FF2B5EF4-FFF2-40B4-BE49-F238E27FC236}">
                <a16:creationId xmlns:a16="http://schemas.microsoft.com/office/drawing/2014/main" id="{78C2618C-4D69-F3E7-F6D7-320B048C0C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1700" y="2663190"/>
            <a:ext cx="5000600" cy="1676788"/>
          </a:xfrm>
          <a:prstGeom prst="rect">
            <a:avLst/>
          </a:prstGeom>
        </p:spPr>
      </p:pic>
    </p:spTree>
    <p:extLst>
      <p:ext uri="{BB962C8B-B14F-4D97-AF65-F5344CB8AC3E}">
        <p14:creationId xmlns:p14="http://schemas.microsoft.com/office/powerpoint/2010/main" val="28121706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9A4F187-AE02-D8A7-4A4B-D98899BD1ACF}"/>
              </a:ext>
            </a:extLst>
          </p:cNvPr>
          <p:cNvSpPr>
            <a:spLocks noGrp="1"/>
          </p:cNvSpPr>
          <p:nvPr>
            <p:ph type="body" idx="10"/>
          </p:nvPr>
        </p:nvSpPr>
        <p:spPr>
          <a:xfrm>
            <a:off x="1133009" y="2125563"/>
            <a:ext cx="7260094" cy="2215222"/>
          </a:xfrm>
        </p:spPr>
        <p:txBody>
          <a:bodyPr/>
          <a:lstStyle/>
          <a:p>
            <a:pPr marL="285750" indent="-285750" algn="just">
              <a:lnSpc>
                <a:spcPct val="115000"/>
              </a:lnSpc>
              <a:buFont typeface="Wingdings" pitchFamily="2" charset="2"/>
              <a:buChar char="ü"/>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Drengene oplever primært tendensen til at være perfektionistisk </a:t>
            </a:r>
            <a:r>
              <a:rPr lang="da-DK" sz="1400" b="1" dirty="0">
                <a:effectLst/>
                <a:latin typeface="Calibri" panose="020F0502020204030204" pitchFamily="34" charset="0"/>
                <a:ea typeface="Calibri" panose="020F0502020204030204" pitchFamily="34" charset="0"/>
                <a:cs typeface="Calibri" panose="020F0502020204030204" pitchFamily="34" charset="0"/>
              </a:rPr>
              <a:t>i sporten</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Der ses generelt en mere </a:t>
            </a:r>
            <a:r>
              <a:rPr lang="da-DK" sz="1400" b="1" dirty="0">
                <a:effectLst/>
                <a:latin typeface="Calibri" panose="020F0502020204030204" pitchFamily="34" charset="0"/>
                <a:ea typeface="Calibri" panose="020F0502020204030204" pitchFamily="34" charset="0"/>
                <a:cs typeface="Calibri" panose="020F0502020204030204" pitchFamily="34" charset="0"/>
              </a:rPr>
              <a:t>selektiv strategi </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 forhold til det at agere og tænke perfektionistisk blandt drengene, end vi så det blandt pigerne i ’Gode idrætsmiljøer for piger’.</a:t>
            </a: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Drengene synes i høj grad at have </a:t>
            </a:r>
            <a:r>
              <a:rPr lang="da-DK" sz="1400" b="1" dirty="0">
                <a:effectLst/>
                <a:latin typeface="Calibri" panose="020F0502020204030204" pitchFamily="34" charset="0"/>
                <a:ea typeface="Calibri" panose="020F0502020204030204" pitchFamily="34" charset="0"/>
                <a:cs typeface="Calibri" panose="020F0502020204030204" pitchFamily="34" charset="0"/>
              </a:rPr>
              <a:t>udvikling for øje</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når de f.eks. forholder sig til fejl. Størstedelen af dem italesætter fejl som uundgåelige, selvom de kan være frustrerende.</a:t>
            </a:r>
          </a:p>
        </p:txBody>
      </p:sp>
      <p:sp>
        <p:nvSpPr>
          <p:cNvPr id="3" name="Titel 2">
            <a:extLst>
              <a:ext uri="{FF2B5EF4-FFF2-40B4-BE49-F238E27FC236}">
                <a16:creationId xmlns:a16="http://schemas.microsoft.com/office/drawing/2014/main" id="{B2B962F4-C0F7-089E-608F-B5F80680C906}"/>
              </a:ext>
            </a:extLst>
          </p:cNvPr>
          <p:cNvSpPr>
            <a:spLocks noGrp="1"/>
          </p:cNvSpPr>
          <p:nvPr>
            <p:ph type="title"/>
          </p:nvPr>
        </p:nvSpPr>
        <p:spPr>
          <a:xfrm>
            <a:off x="1129106" y="822325"/>
            <a:ext cx="7260095" cy="492443"/>
          </a:xfrm>
        </p:spPr>
        <p:txBody>
          <a:bodyPr/>
          <a:lstStyle/>
          <a:p>
            <a:r>
              <a:rPr lang="da-DK" dirty="0"/>
              <a:t>PERFEKTIONISME - OPSUMMERING</a:t>
            </a:r>
          </a:p>
        </p:txBody>
      </p:sp>
    </p:spTree>
    <p:extLst>
      <p:ext uri="{BB962C8B-B14F-4D97-AF65-F5344CB8AC3E}">
        <p14:creationId xmlns:p14="http://schemas.microsoft.com/office/powerpoint/2010/main" val="10271703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8A5427-CF44-0FDE-1EDA-2FE5C0F97FB7}"/>
              </a:ext>
            </a:extLst>
          </p:cNvPr>
          <p:cNvSpPr>
            <a:spLocks noGrp="1"/>
          </p:cNvSpPr>
          <p:nvPr>
            <p:ph type="title"/>
          </p:nvPr>
        </p:nvSpPr>
        <p:spPr>
          <a:xfrm>
            <a:off x="1129106" y="822325"/>
            <a:ext cx="7260095" cy="430887"/>
          </a:xfrm>
        </p:spPr>
        <p:txBody>
          <a:bodyPr/>
          <a:lstStyle/>
          <a:p>
            <a:r>
              <a:rPr lang="da-DK" sz="2800" dirty="0"/>
              <a:t>OPLEVER DRENGENE FORVENTNINGSPRES?</a:t>
            </a:r>
          </a:p>
        </p:txBody>
      </p:sp>
      <p:pic>
        <p:nvPicPr>
          <p:cNvPr id="6" name="Billede 5">
            <a:extLst>
              <a:ext uri="{FF2B5EF4-FFF2-40B4-BE49-F238E27FC236}">
                <a16:creationId xmlns:a16="http://schemas.microsoft.com/office/drawing/2014/main" id="{7000A963-8639-FBEC-2EBC-D2E0702383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9357" y="2070869"/>
            <a:ext cx="2805286" cy="2658825"/>
          </a:xfrm>
          <a:prstGeom prst="rect">
            <a:avLst/>
          </a:prstGeom>
        </p:spPr>
      </p:pic>
    </p:spTree>
    <p:extLst>
      <p:ext uri="{BB962C8B-B14F-4D97-AF65-F5344CB8AC3E}">
        <p14:creationId xmlns:p14="http://schemas.microsoft.com/office/powerpoint/2010/main" val="16276716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AF8A5427-CF44-0FDE-1EDA-2FE5C0F97FB7}"/>
              </a:ext>
            </a:extLst>
          </p:cNvPr>
          <p:cNvSpPr>
            <a:spLocks noGrp="1"/>
          </p:cNvSpPr>
          <p:nvPr>
            <p:ph type="title"/>
          </p:nvPr>
        </p:nvSpPr>
        <p:spPr>
          <a:xfrm>
            <a:off x="1129106" y="822325"/>
            <a:ext cx="7260095" cy="492443"/>
          </a:xfrm>
        </p:spPr>
        <p:txBody>
          <a:bodyPr/>
          <a:lstStyle/>
          <a:p>
            <a:r>
              <a:rPr lang="da-DK" dirty="0"/>
              <a:t>HVOR KOMMER FORVENTNINGERNE FRA?</a:t>
            </a:r>
          </a:p>
        </p:txBody>
      </p:sp>
      <p:pic>
        <p:nvPicPr>
          <p:cNvPr id="4" name="Billede 3">
            <a:extLst>
              <a:ext uri="{FF2B5EF4-FFF2-40B4-BE49-F238E27FC236}">
                <a16:creationId xmlns:a16="http://schemas.microsoft.com/office/drawing/2014/main" id="{F34EB202-BD28-2292-0802-932EA9B12A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1395" y="1782837"/>
            <a:ext cx="4761210" cy="3240900"/>
          </a:xfrm>
          <a:prstGeom prst="rect">
            <a:avLst/>
          </a:prstGeom>
        </p:spPr>
      </p:pic>
    </p:spTree>
    <p:extLst>
      <p:ext uri="{BB962C8B-B14F-4D97-AF65-F5344CB8AC3E}">
        <p14:creationId xmlns:p14="http://schemas.microsoft.com/office/powerpoint/2010/main" val="11931765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19A4F187-AE02-D8A7-4A4B-D98899BD1ACF}"/>
              </a:ext>
            </a:extLst>
          </p:cNvPr>
          <p:cNvSpPr>
            <a:spLocks noGrp="1"/>
          </p:cNvSpPr>
          <p:nvPr>
            <p:ph type="body" idx="10"/>
          </p:nvPr>
        </p:nvSpPr>
        <p:spPr>
          <a:xfrm>
            <a:off x="1129106" y="2363142"/>
            <a:ext cx="7260094" cy="1967526"/>
          </a:xfrm>
        </p:spPr>
        <p:txBody>
          <a:bodyPr/>
          <a:lstStyle/>
          <a:p>
            <a:pPr marL="285750" indent="-285750" algn="just">
              <a:lnSpc>
                <a:spcPct val="115000"/>
              </a:lnSpc>
              <a:buFont typeface="Wingdings" pitchFamily="2" charset="2"/>
              <a:buChar char="ü"/>
            </a:pPr>
            <a:r>
              <a:rPr lang="da-DK" sz="14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da-DK" sz="1400" b="1" dirty="0">
                <a:effectLst/>
                <a:latin typeface="Calibri" panose="020F0502020204030204" pitchFamily="34" charset="0"/>
                <a:ea typeface="Calibri" panose="020F0502020204030204" pitchFamily="34" charset="0"/>
                <a:cs typeface="Calibri" panose="020F0502020204030204" pitchFamily="34" charset="0"/>
              </a:rPr>
              <a:t>43 pct. </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af drengene oplever, at der er </a:t>
            </a:r>
            <a:r>
              <a:rPr lang="da-DK" sz="1400" b="1" dirty="0">
                <a:effectLst/>
                <a:latin typeface="Calibri" panose="020F0502020204030204" pitchFamily="34" charset="0"/>
                <a:ea typeface="Calibri" panose="020F0502020204030204" pitchFamily="34" charset="0"/>
                <a:cs typeface="Calibri" panose="020F0502020204030204" pitchFamily="34" charset="0"/>
              </a:rPr>
              <a:t>forventninger til én, som er svære at indfri</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a:t>
            </a: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r>
              <a:rPr lang="da-DK" sz="140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rPr>
              <a:t>Det primære </a:t>
            </a:r>
            <a:r>
              <a:rPr lang="da-DK" sz="140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forventningspres er fra </a:t>
            </a:r>
            <a:r>
              <a:rPr lang="da-DK" sz="1400" b="1" dirty="0">
                <a:effectLst/>
                <a:latin typeface="Calibri" panose="020F0502020204030204" pitchFamily="34" charset="0"/>
                <a:ea typeface="Times New Roman" panose="02020603050405020304" pitchFamily="18" charset="0"/>
                <a:cs typeface="Calibri" panose="020F0502020204030204" pitchFamily="34" charset="0"/>
              </a:rPr>
              <a:t>sig selv </a:t>
            </a:r>
            <a:r>
              <a:rPr lang="da-DK" sz="140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og dernæst fra </a:t>
            </a:r>
            <a:r>
              <a:rPr lang="da-DK" sz="1400" b="1" dirty="0">
                <a:effectLst/>
                <a:latin typeface="Calibri" panose="020F0502020204030204" pitchFamily="34" charset="0"/>
                <a:ea typeface="Times New Roman" panose="02020603050405020304" pitchFamily="18" charset="0"/>
                <a:cs typeface="Calibri" panose="020F0502020204030204" pitchFamily="34" charset="0"/>
              </a:rPr>
              <a:t>trænere</a:t>
            </a:r>
            <a:r>
              <a:rPr lang="da-DK" sz="140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a:t>
            </a: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Times New Roman" panose="02020603050405020304" pitchFamily="18" charset="0"/>
              <a:cs typeface="Calibri" panose="020F0502020204030204" pitchFamily="34" charset="0"/>
            </a:endParaRPr>
          </a:p>
          <a:p>
            <a:pPr marL="285750" indent="-285750" algn="just">
              <a:lnSpc>
                <a:spcPct val="115000"/>
              </a:lnSpc>
              <a:buFont typeface="Wingdings" pitchFamily="2" charset="2"/>
              <a:buChar char="ü"/>
            </a:pPr>
            <a:r>
              <a:rPr lang="da-DK" sz="140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Flere understreger dog, at de oplever forventningspresset som </a:t>
            </a:r>
            <a:r>
              <a:rPr lang="da-DK" sz="1400" b="1" dirty="0">
                <a:effectLst/>
                <a:latin typeface="Calibri" panose="020F0502020204030204" pitchFamily="34" charset="0"/>
                <a:ea typeface="Times New Roman" panose="02020603050405020304" pitchFamily="18" charset="0"/>
                <a:cs typeface="Calibri" panose="020F0502020204030204" pitchFamily="34" charset="0"/>
              </a:rPr>
              <a:t>en motivation </a:t>
            </a:r>
            <a:r>
              <a:rPr lang="da-DK" sz="140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i forhold til at arbejde for at </a:t>
            </a:r>
            <a:r>
              <a:rPr lang="da-DK" sz="1400" b="1" dirty="0">
                <a:effectLst/>
                <a:latin typeface="Calibri" panose="020F0502020204030204" pitchFamily="34" charset="0"/>
                <a:ea typeface="Times New Roman" panose="02020603050405020304" pitchFamily="18" charset="0"/>
                <a:cs typeface="Calibri" panose="020F0502020204030204" pitchFamily="34" charset="0"/>
              </a:rPr>
              <a:t>nå de mål, de har sat</a:t>
            </a:r>
            <a:r>
              <a:rPr lang="da-DK" sz="1400"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da-DK"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B2B962F4-C0F7-089E-608F-B5F80680C906}"/>
              </a:ext>
            </a:extLst>
          </p:cNvPr>
          <p:cNvSpPr>
            <a:spLocks noGrp="1"/>
          </p:cNvSpPr>
          <p:nvPr>
            <p:ph type="title"/>
          </p:nvPr>
        </p:nvSpPr>
        <p:spPr>
          <a:xfrm>
            <a:off x="1129106" y="822325"/>
            <a:ext cx="7260095" cy="492443"/>
          </a:xfrm>
        </p:spPr>
        <p:txBody>
          <a:bodyPr/>
          <a:lstStyle/>
          <a:p>
            <a:r>
              <a:rPr lang="da-DK" dirty="0"/>
              <a:t>FORVENTNINGSPRES - OPSUMMERING</a:t>
            </a:r>
          </a:p>
        </p:txBody>
      </p:sp>
    </p:spTree>
    <p:extLst>
      <p:ext uri="{BB962C8B-B14F-4D97-AF65-F5344CB8AC3E}">
        <p14:creationId xmlns:p14="http://schemas.microsoft.com/office/powerpoint/2010/main" val="3456190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221B9F2-C305-ED2B-1C9B-2BAAD8639F34}"/>
              </a:ext>
            </a:extLst>
          </p:cNvPr>
          <p:cNvSpPr>
            <a:spLocks noGrp="1"/>
          </p:cNvSpPr>
          <p:nvPr>
            <p:ph type="ctrTitle"/>
          </p:nvPr>
        </p:nvSpPr>
        <p:spPr>
          <a:xfrm>
            <a:off x="2267744" y="529045"/>
            <a:ext cx="6301200" cy="984885"/>
          </a:xfrm>
        </p:spPr>
        <p:txBody>
          <a:bodyPr/>
          <a:lstStyle/>
          <a:p>
            <a:r>
              <a:rPr lang="da-DK" dirty="0"/>
              <a:t>BETYDNINGEN AF TRÆNEREN</a:t>
            </a:r>
          </a:p>
        </p:txBody>
      </p:sp>
      <p:sp>
        <p:nvSpPr>
          <p:cNvPr id="5" name="Undertitel 4">
            <a:extLst>
              <a:ext uri="{FF2B5EF4-FFF2-40B4-BE49-F238E27FC236}">
                <a16:creationId xmlns:a16="http://schemas.microsoft.com/office/drawing/2014/main" id="{075D5761-5213-C183-485A-EA8A86D46508}"/>
              </a:ext>
            </a:extLst>
          </p:cNvPr>
          <p:cNvSpPr>
            <a:spLocks noGrp="1"/>
          </p:cNvSpPr>
          <p:nvPr>
            <p:ph type="subTitle" idx="4"/>
          </p:nvPr>
        </p:nvSpPr>
        <p:spPr/>
        <p:txBody>
          <a:bodyPr/>
          <a:lstStyle/>
          <a:p>
            <a:endParaRPr lang="da-DK"/>
          </a:p>
        </p:txBody>
      </p:sp>
    </p:spTree>
    <p:extLst>
      <p:ext uri="{BB962C8B-B14F-4D97-AF65-F5344CB8AC3E}">
        <p14:creationId xmlns:p14="http://schemas.microsoft.com/office/powerpoint/2010/main" val="11660911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a:extLst>
              <a:ext uri="{FF2B5EF4-FFF2-40B4-BE49-F238E27FC236}">
                <a16:creationId xmlns:a16="http://schemas.microsoft.com/office/drawing/2014/main" id="{ACD4D3B9-E8EE-4FF8-CFF0-611ECB3A7694}"/>
              </a:ext>
            </a:extLst>
          </p:cNvPr>
          <p:cNvSpPr>
            <a:spLocks noGrp="1"/>
          </p:cNvSpPr>
          <p:nvPr>
            <p:ph type="title"/>
          </p:nvPr>
        </p:nvSpPr>
        <p:spPr/>
        <p:txBody>
          <a:bodyPr/>
          <a:lstStyle/>
          <a:p>
            <a:r>
              <a:rPr lang="da-DK" dirty="0"/>
              <a:t>BETYDNINGEN AF TRÆNEREN</a:t>
            </a:r>
          </a:p>
        </p:txBody>
      </p:sp>
      <p:pic>
        <p:nvPicPr>
          <p:cNvPr id="9" name="Billede 8">
            <a:extLst>
              <a:ext uri="{FF2B5EF4-FFF2-40B4-BE49-F238E27FC236}">
                <a16:creationId xmlns:a16="http://schemas.microsoft.com/office/drawing/2014/main" id="{2A1D45DB-A61E-CC98-0F57-33A3A522B6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70" y="1785453"/>
            <a:ext cx="5354166" cy="3031036"/>
          </a:xfrm>
          <a:prstGeom prst="rect">
            <a:avLst/>
          </a:prstGeom>
        </p:spPr>
      </p:pic>
    </p:spTree>
    <p:extLst>
      <p:ext uri="{BB962C8B-B14F-4D97-AF65-F5344CB8AC3E}">
        <p14:creationId xmlns:p14="http://schemas.microsoft.com/office/powerpoint/2010/main" val="55135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D32D2561-E1E2-7774-7CAA-4B0F4FA1FA08}"/>
              </a:ext>
            </a:extLst>
          </p:cNvPr>
          <p:cNvSpPr>
            <a:spLocks noGrp="1"/>
          </p:cNvSpPr>
          <p:nvPr>
            <p:ph type="body" idx="10"/>
          </p:nvPr>
        </p:nvSpPr>
        <p:spPr>
          <a:xfrm>
            <a:off x="1129106" y="1926853"/>
            <a:ext cx="7260094" cy="2523768"/>
          </a:xfrm>
        </p:spPr>
        <p:txBody>
          <a:bodyPr/>
          <a:lstStyle/>
          <a:p>
            <a:pPr marL="0" indent="0">
              <a:buNone/>
            </a:pPr>
            <a:r>
              <a:rPr lang="da-DK" sz="1400" b="1" dirty="0"/>
              <a:t>SPØRGESKEMA</a:t>
            </a:r>
          </a:p>
          <a:p>
            <a:pPr marL="285750" indent="-285750">
              <a:buFont typeface="Arial" panose="020B0604020202020204" pitchFamily="34" charset="0"/>
              <a:buChar char="•"/>
            </a:pPr>
            <a:r>
              <a:rPr lang="da-DK" sz="1200" dirty="0">
                <a:solidFill>
                  <a:schemeClr val="tx1">
                    <a:lumMod val="75000"/>
                    <a:lumOff val="25000"/>
                  </a:schemeClr>
                </a:solidFill>
              </a:rPr>
              <a:t>892 gennemførte svar</a:t>
            </a:r>
          </a:p>
          <a:p>
            <a:pPr marL="285750" indent="-285750">
              <a:buFont typeface="Arial" panose="020B0604020202020204" pitchFamily="34" charset="0"/>
              <a:buChar char="•"/>
            </a:pPr>
            <a:r>
              <a:rPr lang="da-DK" sz="1200" dirty="0">
                <a:solidFill>
                  <a:schemeClr val="tx1">
                    <a:lumMod val="75000"/>
                    <a:lumOff val="25000"/>
                  </a:schemeClr>
                </a:solidFill>
              </a:rPr>
              <a:t>12-21 år</a:t>
            </a:r>
          </a:p>
          <a:p>
            <a:pPr marL="285750" indent="-285750">
              <a:buFont typeface="Arial" panose="020B0604020202020204" pitchFamily="34" charset="0"/>
              <a:buChar char="•"/>
            </a:pPr>
            <a:r>
              <a:rPr lang="da-DK" sz="1200" dirty="0">
                <a:solidFill>
                  <a:schemeClr val="tx1">
                    <a:lumMod val="75000"/>
                    <a:lumOff val="25000"/>
                  </a:schemeClr>
                </a:solidFill>
              </a:rPr>
              <a:t>Ca. 1 ud af 3 er 14-15 år</a:t>
            </a:r>
          </a:p>
          <a:p>
            <a:pPr marL="285750" indent="-285750">
              <a:buFont typeface="Arial" panose="020B0604020202020204" pitchFamily="34" charset="0"/>
              <a:buChar char="•"/>
            </a:pPr>
            <a:endParaRPr lang="da-DK" sz="1200" dirty="0">
              <a:solidFill>
                <a:schemeClr val="tx1">
                  <a:lumMod val="75000"/>
                  <a:lumOff val="25000"/>
                </a:schemeClr>
              </a:solidFill>
            </a:endParaRPr>
          </a:p>
          <a:p>
            <a:r>
              <a:rPr lang="da-DK" sz="1200" dirty="0">
                <a:solidFill>
                  <a:schemeClr val="tx1">
                    <a:lumMod val="75000"/>
                    <a:lumOff val="25000"/>
                  </a:schemeClr>
                </a:solidFill>
                <a:sym typeface="Wingdings" pitchFamily="2" charset="2"/>
              </a:rPr>
              <a:t> hverdagsliv, trivsel, motivation, fællesskab, træneren samt fravalg.</a:t>
            </a:r>
          </a:p>
          <a:p>
            <a:pPr marL="0" indent="0">
              <a:buNone/>
            </a:pPr>
            <a:endParaRPr lang="da-DK" sz="1200" dirty="0">
              <a:solidFill>
                <a:schemeClr val="tx1">
                  <a:lumMod val="75000"/>
                  <a:lumOff val="25000"/>
                </a:schemeClr>
              </a:solidFill>
              <a:sym typeface="Wingdings" pitchFamily="2" charset="2"/>
            </a:endParaRPr>
          </a:p>
          <a:p>
            <a:pPr marL="0" indent="0">
              <a:buNone/>
            </a:pPr>
            <a:endParaRPr lang="da-DK" sz="1400" dirty="0">
              <a:solidFill>
                <a:schemeClr val="tx1">
                  <a:lumMod val="75000"/>
                  <a:lumOff val="25000"/>
                </a:schemeClr>
              </a:solidFill>
              <a:sym typeface="Wingdings" pitchFamily="2" charset="2"/>
            </a:endParaRPr>
          </a:p>
          <a:p>
            <a:pPr marL="0" indent="0">
              <a:buNone/>
            </a:pPr>
            <a:endParaRPr lang="da-DK" sz="1400" dirty="0">
              <a:solidFill>
                <a:schemeClr val="tx1">
                  <a:lumMod val="75000"/>
                  <a:lumOff val="25000"/>
                </a:schemeClr>
              </a:solidFill>
              <a:sym typeface="Wingdings" pitchFamily="2" charset="2"/>
            </a:endParaRPr>
          </a:p>
          <a:p>
            <a:pPr marL="0" indent="0">
              <a:buNone/>
            </a:pPr>
            <a:r>
              <a:rPr lang="da-DK" sz="1400" b="1" dirty="0">
                <a:sym typeface="Wingdings" pitchFamily="2" charset="2"/>
              </a:rPr>
              <a:t>INTERVIEWS + OBSERVATIONER</a:t>
            </a:r>
          </a:p>
          <a:p>
            <a:pPr marL="285750" indent="-285750">
              <a:buFont typeface="Arial" panose="020B0604020202020204" pitchFamily="34" charset="0"/>
              <a:buChar char="•"/>
            </a:pPr>
            <a:r>
              <a:rPr lang="da-DK" sz="1200" dirty="0">
                <a:solidFill>
                  <a:schemeClr val="tx1">
                    <a:lumMod val="75000"/>
                    <a:lumOff val="25000"/>
                  </a:schemeClr>
                </a:solidFill>
              </a:rPr>
              <a:t>36 unge: 13-21 år</a:t>
            </a:r>
          </a:p>
          <a:p>
            <a:pPr marL="285750" indent="-285750">
              <a:buFont typeface="Arial" panose="020B0604020202020204" pitchFamily="34" charset="0"/>
              <a:buChar char="•"/>
            </a:pPr>
            <a:r>
              <a:rPr lang="da-DK" sz="1200" dirty="0">
                <a:solidFill>
                  <a:schemeClr val="tx1">
                    <a:lumMod val="75000"/>
                    <a:lumOff val="25000"/>
                  </a:schemeClr>
                </a:solidFill>
              </a:rPr>
              <a:t>13 trænere</a:t>
            </a:r>
          </a:p>
          <a:p>
            <a:pPr marL="285750" indent="-285750">
              <a:buFont typeface="Arial" panose="020B0604020202020204" pitchFamily="34" charset="0"/>
              <a:buChar char="•"/>
            </a:pPr>
            <a:r>
              <a:rPr lang="da-DK" sz="1200" dirty="0">
                <a:solidFill>
                  <a:schemeClr val="tx1">
                    <a:lumMod val="75000"/>
                    <a:lumOff val="25000"/>
                  </a:schemeClr>
                </a:solidFill>
              </a:rPr>
              <a:t>12 forskellige miljøer</a:t>
            </a:r>
          </a:p>
        </p:txBody>
      </p:sp>
      <p:sp>
        <p:nvSpPr>
          <p:cNvPr id="3" name="Titel 2">
            <a:extLst>
              <a:ext uri="{FF2B5EF4-FFF2-40B4-BE49-F238E27FC236}">
                <a16:creationId xmlns:a16="http://schemas.microsoft.com/office/drawing/2014/main" id="{DE96443C-A539-A77A-7151-D587DB79FDB1}"/>
              </a:ext>
            </a:extLst>
          </p:cNvPr>
          <p:cNvSpPr>
            <a:spLocks noGrp="1"/>
          </p:cNvSpPr>
          <p:nvPr>
            <p:ph type="title"/>
          </p:nvPr>
        </p:nvSpPr>
        <p:spPr/>
        <p:txBody>
          <a:bodyPr/>
          <a:lstStyle/>
          <a:p>
            <a:r>
              <a:rPr lang="da-DK" dirty="0"/>
              <a:t>METODISK TILGANG</a:t>
            </a:r>
          </a:p>
        </p:txBody>
      </p:sp>
    </p:spTree>
    <p:extLst>
      <p:ext uri="{BB962C8B-B14F-4D97-AF65-F5344CB8AC3E}">
        <p14:creationId xmlns:p14="http://schemas.microsoft.com/office/powerpoint/2010/main" val="11112096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tekst 1">
            <a:extLst>
              <a:ext uri="{FF2B5EF4-FFF2-40B4-BE49-F238E27FC236}">
                <a16:creationId xmlns:a16="http://schemas.microsoft.com/office/drawing/2014/main" id="{61E27693-A2A7-CFA0-9089-E05315B9DE47}"/>
              </a:ext>
            </a:extLst>
          </p:cNvPr>
          <p:cNvSpPr>
            <a:spLocks noGrp="1"/>
          </p:cNvSpPr>
          <p:nvPr>
            <p:ph type="body" idx="10"/>
          </p:nvPr>
        </p:nvSpPr>
        <p:spPr>
          <a:xfrm>
            <a:off x="1129107" y="2286893"/>
            <a:ext cx="7260094" cy="2723310"/>
          </a:xfrm>
        </p:spPr>
        <p:txBody>
          <a:bodyPr/>
          <a:lstStyle/>
          <a:p>
            <a:pPr algn="just">
              <a:lnSpc>
                <a:spcPct val="115000"/>
              </a:lnSpc>
            </a:pPr>
            <a:endParaRPr lang="da-DK" sz="1200" dirty="0">
              <a:latin typeface="Calibri" panose="020F0502020204030204" pitchFamily="34" charset="0"/>
              <a:ea typeface="Calibri" panose="020F0502020204030204" pitchFamily="34" charset="0"/>
              <a:cs typeface="Calibri" panose="020F0502020204030204" pitchFamily="34" charset="0"/>
            </a:endParaRPr>
          </a:p>
          <a:p>
            <a:pPr algn="just">
              <a:lnSpc>
                <a:spcPct val="115000"/>
              </a:lnSpc>
            </a:pPr>
            <a:r>
              <a:rPr lang="da-DK" sz="12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R</a:t>
            </a:r>
            <a:r>
              <a:rPr lang="da-DK" sz="12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elationen til ens træner har stor betydning for drengenes generelle oplevelse i idrætten:</a:t>
            </a:r>
            <a:endParaRPr lang="da-DK" sz="1200" b="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lgn="just">
              <a:lnSpc>
                <a:spcPct val="115000"/>
              </a:lnSpc>
              <a:buFont typeface="Wingdings" pitchFamily="2" charset="2"/>
              <a:buChar char="ü"/>
            </a:pPr>
            <a:endPar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lgn="just">
              <a:lnSpc>
                <a:spcPct val="115000"/>
              </a:lnSpc>
              <a:buFont typeface="Wingdings" pitchFamily="2" charset="2"/>
              <a:buChar char="ü"/>
            </a:pP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ræneren er andet og </a:t>
            </a:r>
            <a:r>
              <a:rPr lang="da-DK" sz="1200" b="1" dirty="0">
                <a:effectLst/>
                <a:latin typeface="Calibri" panose="020F0502020204030204" pitchFamily="34" charset="0"/>
                <a:ea typeface="Calibri" panose="020F0502020204030204" pitchFamily="34" charset="0"/>
                <a:cs typeface="Calibri" panose="020F0502020204030204" pitchFamily="34" charset="0"/>
              </a:rPr>
              <a:t>mere end ”bare” en træner</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D</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et er en central samtalepartner i ens liv.</a:t>
            </a:r>
          </a:p>
          <a:p>
            <a:pPr marL="171450" indent="-171450" algn="just">
              <a:lnSpc>
                <a:spcPct val="115000"/>
              </a:lnSpc>
              <a:buFont typeface="Wingdings" pitchFamily="2" charset="2"/>
              <a:buChar char="ü"/>
            </a:pPr>
            <a:endPar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just">
              <a:lnSpc>
                <a:spcPct val="115000"/>
              </a:lnSpc>
              <a:buFont typeface="Wingdings" pitchFamily="2" charset="2"/>
              <a:buChar char="ü"/>
            </a:pP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Træneren skal have </a:t>
            </a:r>
            <a:r>
              <a:rPr lang="da-DK" sz="1200" b="1" dirty="0">
                <a:effectLst/>
                <a:latin typeface="Calibri" panose="020F0502020204030204" pitchFamily="34" charset="0"/>
                <a:ea typeface="Calibri" panose="020F0502020204030204" pitchFamily="34" charset="0"/>
                <a:cs typeface="Calibri" panose="020F0502020204030204" pitchFamily="34" charset="0"/>
              </a:rPr>
              <a:t>forståelse</a:t>
            </a:r>
            <a:r>
              <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for det ungdomsliv, drengene også er en del af uden for sporten.</a:t>
            </a:r>
          </a:p>
          <a:p>
            <a:pPr marL="171450" indent="-171450" algn="just">
              <a:lnSpc>
                <a:spcPct val="115000"/>
              </a:lnSpc>
              <a:buFont typeface="Wingdings" pitchFamily="2" charset="2"/>
              <a:buChar char="ü"/>
            </a:pPr>
            <a:endPar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171450" indent="-171450" algn="just">
              <a:lnSpc>
                <a:spcPct val="115000"/>
              </a:lnSpc>
              <a:buFont typeface="Wingdings" pitchFamily="2" charset="2"/>
              <a:buChar char="ü"/>
            </a:pP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Træneren skal være </a:t>
            </a:r>
            <a:r>
              <a:rPr lang="da-DK" sz="1200" b="1" dirty="0">
                <a:latin typeface="Calibri" panose="020F0502020204030204" pitchFamily="34" charset="0"/>
                <a:ea typeface="Calibri" panose="020F0502020204030204" pitchFamily="34" charset="0"/>
                <a:cs typeface="Calibri" panose="020F0502020204030204" pitchFamily="34" charset="0"/>
              </a:rPr>
              <a:t>god at snakke med</a:t>
            </a: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marL="171450" indent="-171450" algn="just">
              <a:lnSpc>
                <a:spcPct val="115000"/>
              </a:lnSpc>
              <a:buFont typeface="Wingdings" pitchFamily="2" charset="2"/>
              <a:buChar char="ü"/>
            </a:pPr>
            <a:endPar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just">
              <a:lnSpc>
                <a:spcPct val="115000"/>
              </a:lnSpc>
              <a:buFont typeface="Wingdings" pitchFamily="2" charset="2"/>
              <a:buChar char="ü"/>
            </a:pP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Træneren skal være </a:t>
            </a:r>
            <a:r>
              <a:rPr lang="da-DK" sz="1200" b="1" dirty="0">
                <a:latin typeface="Calibri" panose="020F0502020204030204" pitchFamily="34" charset="0"/>
                <a:ea typeface="Calibri" panose="020F0502020204030204" pitchFamily="34" charset="0"/>
                <a:cs typeface="Calibri" panose="020F0502020204030204" pitchFamily="34" charset="0"/>
              </a:rPr>
              <a:t>fagligt dygtig</a:t>
            </a: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a:t>
            </a:r>
          </a:p>
          <a:p>
            <a:pPr marL="171450" indent="-171450" algn="just">
              <a:lnSpc>
                <a:spcPct val="115000"/>
              </a:lnSpc>
              <a:buFont typeface="Wingdings" pitchFamily="2" charset="2"/>
              <a:buChar char="ü"/>
            </a:pPr>
            <a:endParaRPr lang="da-DK" sz="12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endParaRPr>
          </a:p>
          <a:p>
            <a:pPr marL="171450" indent="-171450" algn="just">
              <a:lnSpc>
                <a:spcPct val="115000"/>
              </a:lnSpc>
              <a:buFont typeface="Wingdings" pitchFamily="2" charset="2"/>
              <a:buChar char="ü"/>
            </a:pP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Træneren skal </a:t>
            </a:r>
            <a:r>
              <a:rPr lang="da-DK" sz="1200" b="1" dirty="0">
                <a:latin typeface="Calibri" panose="020F0502020204030204" pitchFamily="34" charset="0"/>
                <a:ea typeface="Calibri" panose="020F0502020204030204" pitchFamily="34" charset="0"/>
                <a:cs typeface="Calibri" panose="020F0502020204030204" pitchFamily="34" charset="0"/>
              </a:rPr>
              <a:t>give plads til </a:t>
            </a: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og </a:t>
            </a:r>
            <a:r>
              <a:rPr lang="da-DK" sz="1200" b="1" dirty="0">
                <a:latin typeface="Calibri" panose="020F0502020204030204" pitchFamily="34" charset="0"/>
                <a:ea typeface="Calibri" panose="020F0502020204030204" pitchFamily="34" charset="0"/>
                <a:cs typeface="Calibri" panose="020F0502020204030204" pitchFamily="34" charset="0"/>
              </a:rPr>
              <a:t>understøtte</a:t>
            </a: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a:t>
            </a:r>
            <a:r>
              <a:rPr lang="da-DK" sz="1200" b="1" dirty="0">
                <a:latin typeface="Calibri" panose="020F0502020204030204" pitchFamily="34" charset="0"/>
                <a:ea typeface="Calibri" panose="020F0502020204030204" pitchFamily="34" charset="0"/>
                <a:cs typeface="Calibri" panose="020F0502020204030204" pitchFamily="34" charset="0"/>
              </a:rPr>
              <a:t>fællesskabet </a:t>
            </a:r>
            <a:r>
              <a:rPr lang="da-DK" sz="12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på holdet.</a:t>
            </a:r>
            <a:endParaRPr lang="da-DK" sz="12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r>
              <a:rPr lang="da-DK" sz="105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endParaRPr lang="da-DK" sz="105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itel 2">
            <a:extLst>
              <a:ext uri="{FF2B5EF4-FFF2-40B4-BE49-F238E27FC236}">
                <a16:creationId xmlns:a16="http://schemas.microsoft.com/office/drawing/2014/main" id="{642E6EAB-B02B-0E46-EF9B-478B8DD9E8EC}"/>
              </a:ext>
            </a:extLst>
          </p:cNvPr>
          <p:cNvSpPr>
            <a:spLocks noGrp="1"/>
          </p:cNvSpPr>
          <p:nvPr>
            <p:ph type="title"/>
          </p:nvPr>
        </p:nvSpPr>
        <p:spPr>
          <a:xfrm>
            <a:off x="1129106" y="822325"/>
            <a:ext cx="7260095" cy="984885"/>
          </a:xfrm>
        </p:spPr>
        <p:txBody>
          <a:bodyPr/>
          <a:lstStyle/>
          <a:p>
            <a:r>
              <a:rPr lang="da-DK" dirty="0"/>
              <a:t>BETYDNINGEN AF TRÆNEREN - OPSUMMERING</a:t>
            </a:r>
          </a:p>
        </p:txBody>
      </p:sp>
    </p:spTree>
    <p:extLst>
      <p:ext uri="{BB962C8B-B14F-4D97-AF65-F5344CB8AC3E}">
        <p14:creationId xmlns:p14="http://schemas.microsoft.com/office/powerpoint/2010/main" val="4144704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dissolve">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5" end="5"/>
                                            </p:txEl>
                                          </p:spTgt>
                                        </p:tgtEl>
                                        <p:attrNameLst>
                                          <p:attrName>style.visibility</p:attrName>
                                        </p:attrNameLst>
                                      </p:cBhvr>
                                      <p:to>
                                        <p:strVal val="visible"/>
                                      </p:to>
                                    </p:set>
                                    <p:animEffect transition="in" filter="dissolve">
                                      <p:cBhvr>
                                        <p:cTn id="12" dur="500"/>
                                        <p:tgtEl>
                                          <p:spTgt spid="2">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animEffect transition="in" filter="dissolve">
                                      <p:cBhvr>
                                        <p:cTn id="17" dur="500"/>
                                        <p:tgtEl>
                                          <p:spTgt spid="2">
                                            <p:txEl>
                                              <p:pRg st="7" end="7"/>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dissolve">
                                      <p:cBhvr>
                                        <p:cTn id="22" dur="500"/>
                                        <p:tgtEl>
                                          <p:spTgt spid="2">
                                            <p:txEl>
                                              <p:pRg st="9" end="9"/>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11" end="11"/>
                                            </p:txEl>
                                          </p:spTgt>
                                        </p:tgtEl>
                                        <p:attrNameLst>
                                          <p:attrName>style.visibility</p:attrName>
                                        </p:attrNameLst>
                                      </p:cBhvr>
                                      <p:to>
                                        <p:strVal val="visible"/>
                                      </p:to>
                                    </p:set>
                                    <p:animEffect transition="in" filter="dissolve">
                                      <p:cBhvr>
                                        <p:cTn id="2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5DCACBA-1ADE-A9FB-0443-91088BBD3A2D}"/>
              </a:ext>
            </a:extLst>
          </p:cNvPr>
          <p:cNvSpPr>
            <a:spLocks noGrp="1"/>
          </p:cNvSpPr>
          <p:nvPr>
            <p:ph type="ctrTitle"/>
          </p:nvPr>
        </p:nvSpPr>
        <p:spPr>
          <a:xfrm>
            <a:off x="2051720" y="529045"/>
            <a:ext cx="6517224" cy="984885"/>
          </a:xfrm>
        </p:spPr>
        <p:txBody>
          <a:bodyPr/>
          <a:lstStyle/>
          <a:p>
            <a:r>
              <a:rPr lang="da-DK" dirty="0"/>
              <a:t>HVORFOR VÆLGES SPORTEN FRA?</a:t>
            </a:r>
          </a:p>
        </p:txBody>
      </p:sp>
      <p:sp>
        <p:nvSpPr>
          <p:cNvPr id="5" name="Undertitel 4">
            <a:extLst>
              <a:ext uri="{FF2B5EF4-FFF2-40B4-BE49-F238E27FC236}">
                <a16:creationId xmlns:a16="http://schemas.microsoft.com/office/drawing/2014/main" id="{F6D4A2D6-A62B-4758-F75B-70F3CF0582AD}"/>
              </a:ext>
            </a:extLst>
          </p:cNvPr>
          <p:cNvSpPr>
            <a:spLocks noGrp="1"/>
          </p:cNvSpPr>
          <p:nvPr>
            <p:ph type="subTitle" idx="4"/>
          </p:nvPr>
        </p:nvSpPr>
        <p:spPr/>
        <p:txBody>
          <a:bodyPr/>
          <a:lstStyle/>
          <a:p>
            <a:endParaRPr lang="da-DK"/>
          </a:p>
        </p:txBody>
      </p:sp>
    </p:spTree>
    <p:extLst>
      <p:ext uri="{BB962C8B-B14F-4D97-AF65-F5344CB8AC3E}">
        <p14:creationId xmlns:p14="http://schemas.microsoft.com/office/powerpoint/2010/main" val="37321106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21B53E68-0B2A-A6D2-58E6-3ADC8CCA6803}"/>
              </a:ext>
            </a:extLst>
          </p:cNvPr>
          <p:cNvSpPr>
            <a:spLocks noGrp="1"/>
          </p:cNvSpPr>
          <p:nvPr>
            <p:ph type="body" idx="10"/>
          </p:nvPr>
        </p:nvSpPr>
        <p:spPr>
          <a:xfrm>
            <a:off x="179512" y="1998861"/>
            <a:ext cx="8090589" cy="2599173"/>
          </a:xfrm>
        </p:spPr>
        <p:txBody>
          <a:bodyPr/>
          <a:lstStyle/>
          <a:p>
            <a:pPr marL="828040" algn="just" fontAlgn="base">
              <a:lnSpc>
                <a:spcPct val="115000"/>
              </a:lnSpc>
            </a:pPr>
            <a:r>
              <a:rPr lang="da-DK" sz="1800" i="1" dirty="0">
                <a:effectLst/>
                <a:latin typeface="Calibri" panose="020F0502020204030204" pitchFamily="34" charset="0"/>
                <a:ea typeface="Times New Roman" panose="02020603050405020304" pitchFamily="18" charset="0"/>
              </a:rPr>
              <a:t>”Jeg vil gætte på, det er fordi, det er svært at få til at hænge sammen, og man vil gerne både de sociale aktiviteter i klassen og festerne, men hvis du skal træne hver aften, så kan du ikke være sammen med vennerne de aftener og tage i byen og drikke dig i hegnet hver weekend. Jeg tror, det der med at vælge mellem 'skal jeg træne, eller skal jeg leve mit ungdomsliv', kan man sige...”</a:t>
            </a:r>
            <a:endParaRPr lang="da-DK" sz="1800" dirty="0">
              <a:effectLst/>
              <a:latin typeface="Times New Roman" panose="02020603050405020304" pitchFamily="18" charset="0"/>
              <a:ea typeface="Times New Roman" panose="02020603050405020304" pitchFamily="18" charset="0"/>
            </a:endParaRPr>
          </a:p>
          <a:p>
            <a:pPr algn="r" fontAlgn="base">
              <a:lnSpc>
                <a:spcPct val="115000"/>
              </a:lnSpc>
            </a:pPr>
            <a:r>
              <a:rPr lang="da-DK" sz="1800" dirty="0">
                <a:effectLst/>
                <a:latin typeface="Calibri" panose="020F0502020204030204" pitchFamily="34" charset="0"/>
                <a:ea typeface="Times New Roman" panose="02020603050405020304" pitchFamily="18" charset="0"/>
              </a:rPr>
              <a:t>(Dreng, svømmer, 4.g)</a:t>
            </a:r>
            <a:endParaRPr lang="da-DK" sz="1800" dirty="0">
              <a:effectLst/>
              <a:latin typeface="Times New Roman" panose="02020603050405020304" pitchFamily="18" charset="0"/>
              <a:ea typeface="Times New Roman" panose="02020603050405020304" pitchFamily="18" charset="0"/>
            </a:endParaRPr>
          </a:p>
          <a:p>
            <a:endParaRPr lang="da-DK" dirty="0"/>
          </a:p>
        </p:txBody>
      </p:sp>
      <p:sp>
        <p:nvSpPr>
          <p:cNvPr id="4" name="Titel 3">
            <a:extLst>
              <a:ext uri="{FF2B5EF4-FFF2-40B4-BE49-F238E27FC236}">
                <a16:creationId xmlns:a16="http://schemas.microsoft.com/office/drawing/2014/main" id="{5F0474E3-A9A0-9824-F5D1-5940633299DC}"/>
              </a:ext>
            </a:extLst>
          </p:cNvPr>
          <p:cNvSpPr>
            <a:spLocks noGrp="1"/>
          </p:cNvSpPr>
          <p:nvPr>
            <p:ph type="title"/>
          </p:nvPr>
        </p:nvSpPr>
        <p:spPr/>
        <p:txBody>
          <a:bodyPr/>
          <a:lstStyle/>
          <a:p>
            <a:r>
              <a:rPr lang="da-DK" dirty="0"/>
              <a:t>HVORFOR VÆLGES SPORTEN FRA?</a:t>
            </a:r>
          </a:p>
        </p:txBody>
      </p:sp>
    </p:spTree>
    <p:extLst>
      <p:ext uri="{BB962C8B-B14F-4D97-AF65-F5344CB8AC3E}">
        <p14:creationId xmlns:p14="http://schemas.microsoft.com/office/powerpoint/2010/main" val="13292053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45238A21-B022-F583-7F6C-3AE77D00FA1C}"/>
              </a:ext>
            </a:extLst>
          </p:cNvPr>
          <p:cNvSpPr>
            <a:spLocks noGrp="1"/>
          </p:cNvSpPr>
          <p:nvPr>
            <p:ph type="title"/>
          </p:nvPr>
        </p:nvSpPr>
        <p:spPr/>
        <p:txBody>
          <a:bodyPr/>
          <a:lstStyle/>
          <a:p>
            <a:r>
              <a:rPr lang="da-DK" dirty="0"/>
              <a:t>HVOR MANGE OVERVEJER AT STOPPE?</a:t>
            </a:r>
          </a:p>
        </p:txBody>
      </p:sp>
      <p:pic>
        <p:nvPicPr>
          <p:cNvPr id="6" name="Billede 5" descr="Et billede, der indeholder bord&#10;&#10;Automatisk genereret beskrivelse">
            <a:extLst>
              <a:ext uri="{FF2B5EF4-FFF2-40B4-BE49-F238E27FC236}">
                <a16:creationId xmlns:a16="http://schemas.microsoft.com/office/drawing/2014/main" id="{17B9FBD2-7D5B-3F91-9D3E-391AC935D752}"/>
              </a:ext>
            </a:extLst>
          </p:cNvPr>
          <p:cNvPicPr>
            <a:picLocks noChangeAspect="1"/>
          </p:cNvPicPr>
          <p:nvPr/>
        </p:nvPicPr>
        <p:blipFill>
          <a:blip r:embed="rId2"/>
          <a:stretch>
            <a:fillRect/>
          </a:stretch>
        </p:blipFill>
        <p:spPr>
          <a:xfrm>
            <a:off x="1656868" y="1782837"/>
            <a:ext cx="6204570" cy="2918131"/>
          </a:xfrm>
          <a:prstGeom prst="rect">
            <a:avLst/>
          </a:prstGeom>
        </p:spPr>
      </p:pic>
    </p:spTree>
    <p:extLst>
      <p:ext uri="{BB962C8B-B14F-4D97-AF65-F5344CB8AC3E}">
        <p14:creationId xmlns:p14="http://schemas.microsoft.com/office/powerpoint/2010/main" val="14499913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38195918-B173-6D5F-3CCB-23145BEA0447}"/>
              </a:ext>
            </a:extLst>
          </p:cNvPr>
          <p:cNvSpPr>
            <a:spLocks noGrp="1"/>
          </p:cNvSpPr>
          <p:nvPr>
            <p:ph type="title"/>
          </p:nvPr>
        </p:nvSpPr>
        <p:spPr/>
        <p:txBody>
          <a:bodyPr/>
          <a:lstStyle/>
          <a:p>
            <a:r>
              <a:rPr lang="da-DK" dirty="0"/>
              <a:t>HVORFOR OVERVEJER MAN AT STOPPE?</a:t>
            </a:r>
          </a:p>
        </p:txBody>
      </p:sp>
      <p:pic>
        <p:nvPicPr>
          <p:cNvPr id="5" name="Billede 4" descr="Et billede, der indeholder tekst&#10;&#10;Automatisk genereret beskrivelse">
            <a:extLst>
              <a:ext uri="{FF2B5EF4-FFF2-40B4-BE49-F238E27FC236}">
                <a16:creationId xmlns:a16="http://schemas.microsoft.com/office/drawing/2014/main" id="{78D55AF4-91DE-D442-73E0-E18499B8A8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5753" y="1998861"/>
            <a:ext cx="5112494" cy="2689745"/>
          </a:xfrm>
          <a:prstGeom prst="rect">
            <a:avLst/>
          </a:prstGeom>
        </p:spPr>
      </p:pic>
    </p:spTree>
    <p:extLst>
      <p:ext uri="{BB962C8B-B14F-4D97-AF65-F5344CB8AC3E}">
        <p14:creationId xmlns:p14="http://schemas.microsoft.com/office/powerpoint/2010/main" val="14072356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8563E38E-262A-0E5B-2946-AD40AB84F3B8}"/>
              </a:ext>
            </a:extLst>
          </p:cNvPr>
          <p:cNvSpPr>
            <a:spLocks noGrp="1"/>
          </p:cNvSpPr>
          <p:nvPr>
            <p:ph type="body" idx="10"/>
          </p:nvPr>
        </p:nvSpPr>
        <p:spPr>
          <a:xfrm>
            <a:off x="107504" y="1782837"/>
            <a:ext cx="8090589" cy="2953116"/>
          </a:xfrm>
        </p:spPr>
        <p:txBody>
          <a:bodyPr/>
          <a:lstStyle/>
          <a:p>
            <a:pPr marL="828040" fontAlgn="base">
              <a:lnSpc>
                <a:spcPct val="115000"/>
              </a:lnSpc>
            </a:pPr>
            <a:endParaRPr lang="da-DK" sz="2000" i="1" dirty="0">
              <a:effectLst/>
              <a:latin typeface="Calibri" panose="020F0502020204030204" pitchFamily="34" charset="0"/>
              <a:ea typeface="Calibri" panose="020F0502020204030204" pitchFamily="34" charset="0"/>
              <a:cs typeface="Calibri" panose="020F0502020204030204" pitchFamily="34" charset="0"/>
            </a:endParaRPr>
          </a:p>
          <a:p>
            <a:pPr marL="828040" fontAlgn="base">
              <a:lnSpc>
                <a:spcPct val="115000"/>
              </a:lnSpc>
            </a:pPr>
            <a:r>
              <a:rPr lang="da-DK" sz="1800" i="1" dirty="0">
                <a:effectLst/>
                <a:latin typeface="Calibri" panose="020F0502020204030204" pitchFamily="34" charset="0"/>
                <a:ea typeface="Calibri" panose="020F0502020204030204" pitchFamily="34" charset="0"/>
                <a:cs typeface="Calibri" panose="020F0502020204030204" pitchFamily="34" charset="0"/>
              </a:rPr>
              <a:t>”Jeg vil også gerne lave noget andet end svømning, for nu har jeg svømmet i 10 år [...] Jeg har også overvejet bare at trappe ned på træningen og have fire træninger om ugen og gå til de vigtigste stævner og så gå i skole samtidig. Men også bare lave noget helt andet. Og måske få et ungdomsarbejde og lave et eller andet andet.”</a:t>
            </a:r>
          </a:p>
          <a:p>
            <a:pPr marL="828040" fontAlgn="base">
              <a:lnSpc>
                <a:spcPct val="115000"/>
              </a:lnSpc>
            </a:pP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pPr marL="828040" algn="r" fontAlgn="base">
              <a:lnSpc>
                <a:spcPct val="115000"/>
              </a:lnSpc>
            </a:pPr>
            <a:r>
              <a:rPr lang="da-DK" sz="1800" dirty="0">
                <a:effectLst/>
                <a:latin typeface="Calibri" panose="020F0502020204030204" pitchFamily="34" charset="0"/>
                <a:ea typeface="Calibri" panose="020F0502020204030204" pitchFamily="34" charset="0"/>
                <a:cs typeface="Calibri" panose="020F0502020204030204" pitchFamily="34" charset="0"/>
              </a:rPr>
              <a:t>(Dreng, svømning, 2.g)</a:t>
            </a:r>
            <a:endParaRPr lang="da-DK"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Titel 3">
            <a:extLst>
              <a:ext uri="{FF2B5EF4-FFF2-40B4-BE49-F238E27FC236}">
                <a16:creationId xmlns:a16="http://schemas.microsoft.com/office/drawing/2014/main" id="{1206754A-3ACA-2016-AB79-589122B953B0}"/>
              </a:ext>
            </a:extLst>
          </p:cNvPr>
          <p:cNvSpPr>
            <a:spLocks noGrp="1"/>
          </p:cNvSpPr>
          <p:nvPr>
            <p:ph type="title"/>
          </p:nvPr>
        </p:nvSpPr>
        <p:spPr/>
        <p:txBody>
          <a:bodyPr/>
          <a:lstStyle/>
          <a:p>
            <a:r>
              <a:rPr lang="da-DK" dirty="0"/>
              <a:t>HVORFOR VÆLGES SPORTEN FRA?</a:t>
            </a:r>
          </a:p>
        </p:txBody>
      </p:sp>
    </p:spTree>
    <p:extLst>
      <p:ext uri="{BB962C8B-B14F-4D97-AF65-F5344CB8AC3E}">
        <p14:creationId xmlns:p14="http://schemas.microsoft.com/office/powerpoint/2010/main" val="5973388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ladsholder til tekst 4">
            <a:extLst>
              <a:ext uri="{FF2B5EF4-FFF2-40B4-BE49-F238E27FC236}">
                <a16:creationId xmlns:a16="http://schemas.microsoft.com/office/drawing/2014/main" id="{906BFE2E-81C3-930B-9775-1CE1649D7CC7}"/>
              </a:ext>
            </a:extLst>
          </p:cNvPr>
          <p:cNvSpPr>
            <a:spLocks noGrp="1"/>
          </p:cNvSpPr>
          <p:nvPr>
            <p:ph type="body" idx="10"/>
          </p:nvPr>
        </p:nvSpPr>
        <p:spPr>
          <a:xfrm>
            <a:off x="1129107" y="1662343"/>
            <a:ext cx="7260094" cy="3254737"/>
          </a:xfrm>
        </p:spPr>
        <p:txBody>
          <a:bodyPr/>
          <a:lstStyle/>
          <a:p>
            <a:pPr marL="285750" indent="-285750" algn="just">
              <a:lnSpc>
                <a:spcPct val="115000"/>
              </a:lnSpc>
              <a:buFont typeface="Wingdings" pitchFamily="2" charset="2"/>
              <a:buChar char="ü"/>
            </a:pPr>
            <a:endParaRPr lang="da-DK" sz="1600" dirty="0">
              <a:effectLst/>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endParaRPr lang="da-DK" sz="1400" dirty="0">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Ca. </a:t>
            </a:r>
            <a:r>
              <a:rPr lang="da-DK" sz="1400" b="1" dirty="0">
                <a:effectLst/>
                <a:latin typeface="Calibri" panose="020F0502020204030204" pitchFamily="34" charset="0"/>
                <a:ea typeface="Calibri" panose="020F0502020204030204" pitchFamily="34" charset="0"/>
                <a:cs typeface="Calibri" panose="020F0502020204030204" pitchFamily="34" charset="0"/>
              </a:rPr>
              <a:t>hver tiende dreng </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i spørgeskemaet har </a:t>
            </a:r>
            <a:r>
              <a:rPr lang="da-DK" sz="1400" b="1" dirty="0">
                <a:effectLst/>
                <a:latin typeface="Calibri" panose="020F0502020204030204" pitchFamily="34" charset="0"/>
                <a:ea typeface="Calibri" panose="020F0502020204030204" pitchFamily="34" charset="0"/>
                <a:cs typeface="Calibri" panose="020F0502020204030204" pitchFamily="34" charset="0"/>
              </a:rPr>
              <a:t>aktuelt overvejelser om at stoppe </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med deres sport.</a:t>
            </a: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r>
              <a:rPr lang="da-DK" sz="1400" b="1"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 </a:t>
            </a:r>
            <a:r>
              <a:rPr lang="da-DK" sz="1400" b="1" dirty="0">
                <a:effectLst/>
                <a:latin typeface="Calibri" panose="020F0502020204030204" pitchFamily="34" charset="0"/>
                <a:ea typeface="Calibri" panose="020F0502020204030204" pitchFamily="34" charset="0"/>
                <a:cs typeface="Calibri" panose="020F0502020204030204" pitchFamily="34" charset="0"/>
              </a:rPr>
              <a:t>22 pct. har tidligere </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haft sådanne overvejelser, men uden at stoppe.</a:t>
            </a: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endPar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endParaRPr>
          </a:p>
          <a:p>
            <a:pPr marL="285750" indent="-285750" algn="just">
              <a:lnSpc>
                <a:spcPct val="115000"/>
              </a:lnSpc>
              <a:buFont typeface="Wingdings" pitchFamily="2" charset="2"/>
              <a:buChar char="ü"/>
            </a:pPr>
            <a:r>
              <a:rPr lang="da-DK" sz="1400" b="1" dirty="0">
                <a:effectLst/>
                <a:latin typeface="Calibri" panose="020F0502020204030204" pitchFamily="34" charset="0"/>
                <a:ea typeface="Calibri" panose="020F0502020204030204" pitchFamily="34" charset="0"/>
                <a:cs typeface="Calibri" panose="020F0502020204030204" pitchFamily="34" charset="0"/>
              </a:rPr>
              <a:t>Den primære årsag </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til overvejelser om at stoppe med at dyrke sin sport skyldes ønsket om at </a:t>
            </a:r>
            <a:r>
              <a:rPr lang="da-DK" sz="1400" b="1" dirty="0">
                <a:effectLst/>
                <a:latin typeface="Calibri" panose="020F0502020204030204" pitchFamily="34" charset="0"/>
                <a:ea typeface="Calibri" panose="020F0502020204030204" pitchFamily="34" charset="0"/>
                <a:cs typeface="Calibri" panose="020F0502020204030204" pitchFamily="34" charset="0"/>
              </a:rPr>
              <a:t>prioritere sin tid anderledes</a:t>
            </a:r>
            <a:r>
              <a:rPr lang="da-DK" sz="1400"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F</a:t>
            </a:r>
            <a:r>
              <a:rPr lang="da-DK" sz="1400" dirty="0">
                <a:solidFill>
                  <a:schemeClr val="tx1">
                    <a:lumMod val="75000"/>
                    <a:lumOff val="25000"/>
                  </a:schemeClr>
                </a:solidFill>
                <a:effectLst/>
                <a:latin typeface="Calibri" panose="020F0502020204030204" pitchFamily="34" charset="0"/>
                <a:ea typeface="Calibri" panose="020F0502020204030204" pitchFamily="34" charset="0"/>
                <a:cs typeface="Calibri" panose="020F0502020204030204" pitchFamily="34" charset="0"/>
              </a:rPr>
              <a:t>.eks. skolearbejde, fritidsjob, og i særdeleshed socialt samvær med venner, bl.a. i form af fester (og piger).</a:t>
            </a:r>
            <a:endParaRPr lang="da-DK" sz="1400" dirty="0">
              <a:solidFill>
                <a:schemeClr val="tx1">
                  <a:lumMod val="75000"/>
                  <a:lumOff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pPr>
            <a:endParaRPr lang="da-DK" sz="1400" dirty="0">
              <a:effectLst/>
              <a:latin typeface="Calibri" panose="020F0502020204030204" pitchFamily="34" charset="0"/>
              <a:ea typeface="Calibri" panose="020F0502020204030204" pitchFamily="34" charset="0"/>
              <a:cs typeface="Times New Roman" panose="02020603050405020304" pitchFamily="18" charset="0"/>
            </a:endParaRPr>
          </a:p>
          <a:p>
            <a:endParaRPr lang="da-DK" dirty="0"/>
          </a:p>
        </p:txBody>
      </p:sp>
      <p:sp>
        <p:nvSpPr>
          <p:cNvPr id="4" name="Titel 3">
            <a:extLst>
              <a:ext uri="{FF2B5EF4-FFF2-40B4-BE49-F238E27FC236}">
                <a16:creationId xmlns:a16="http://schemas.microsoft.com/office/drawing/2014/main" id="{ACB2F78A-4223-8960-FB0E-747DF28A2696}"/>
              </a:ext>
            </a:extLst>
          </p:cNvPr>
          <p:cNvSpPr>
            <a:spLocks noGrp="1"/>
          </p:cNvSpPr>
          <p:nvPr>
            <p:ph type="title"/>
          </p:nvPr>
        </p:nvSpPr>
        <p:spPr/>
        <p:txBody>
          <a:bodyPr/>
          <a:lstStyle/>
          <a:p>
            <a:r>
              <a:rPr lang="da-DK" dirty="0"/>
              <a:t>FRAVALG - OPSUMMERING</a:t>
            </a:r>
          </a:p>
        </p:txBody>
      </p:sp>
    </p:spTree>
    <p:extLst>
      <p:ext uri="{BB962C8B-B14F-4D97-AF65-F5344CB8AC3E}">
        <p14:creationId xmlns:p14="http://schemas.microsoft.com/office/powerpoint/2010/main" val="36371231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DC6D70F-E98E-9B98-62BE-1A1AAF7A4DE2}"/>
              </a:ext>
            </a:extLst>
          </p:cNvPr>
          <p:cNvSpPr>
            <a:spLocks noGrp="1"/>
          </p:cNvSpPr>
          <p:nvPr>
            <p:ph type="ctrTitle"/>
          </p:nvPr>
        </p:nvSpPr>
        <p:spPr>
          <a:xfrm>
            <a:off x="2267744" y="529045"/>
            <a:ext cx="6301200" cy="984885"/>
          </a:xfrm>
        </p:spPr>
        <p:txBody>
          <a:bodyPr/>
          <a:lstStyle/>
          <a:p>
            <a:r>
              <a:rPr lang="da-DK" dirty="0"/>
              <a:t>GODE IDRÆTSMILJØER FOR DRENGE – IFØLGE DRENGE</a:t>
            </a:r>
          </a:p>
        </p:txBody>
      </p:sp>
      <p:sp>
        <p:nvSpPr>
          <p:cNvPr id="5" name="Undertitel 4">
            <a:extLst>
              <a:ext uri="{FF2B5EF4-FFF2-40B4-BE49-F238E27FC236}">
                <a16:creationId xmlns:a16="http://schemas.microsoft.com/office/drawing/2014/main" id="{26C11D62-1F91-F1B4-BCE2-F834F40C4639}"/>
              </a:ext>
            </a:extLst>
          </p:cNvPr>
          <p:cNvSpPr>
            <a:spLocks noGrp="1"/>
          </p:cNvSpPr>
          <p:nvPr>
            <p:ph type="subTitle" idx="4"/>
          </p:nvPr>
        </p:nvSpPr>
        <p:spPr>
          <a:xfrm>
            <a:off x="3668044" y="1782837"/>
            <a:ext cx="4900900" cy="246221"/>
          </a:xfrm>
        </p:spPr>
        <p:txBody>
          <a:bodyPr/>
          <a:lstStyle/>
          <a:p>
            <a:r>
              <a:rPr lang="da-DK" b="1" dirty="0"/>
              <a:t>OPSUMMERING</a:t>
            </a:r>
          </a:p>
        </p:txBody>
      </p:sp>
    </p:spTree>
    <p:extLst>
      <p:ext uri="{BB962C8B-B14F-4D97-AF65-F5344CB8AC3E}">
        <p14:creationId xmlns:p14="http://schemas.microsoft.com/office/powerpoint/2010/main" val="24954239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8C5C5C1F-DE07-51ED-BEE2-9DEBC7E811A6}"/>
              </a:ext>
            </a:extLst>
          </p:cNvPr>
          <p:cNvSpPr>
            <a:spLocks noGrp="1"/>
          </p:cNvSpPr>
          <p:nvPr>
            <p:ph type="title"/>
          </p:nvPr>
        </p:nvSpPr>
        <p:spPr>
          <a:xfrm>
            <a:off x="941952" y="486693"/>
            <a:ext cx="7260095" cy="492443"/>
          </a:xfrm>
        </p:spPr>
        <p:txBody>
          <a:bodyPr/>
          <a:lstStyle/>
          <a:p>
            <a:pPr algn="ctr"/>
            <a:r>
              <a:rPr lang="da-DK" dirty="0"/>
              <a:t>GODE IDRÆTSMILJØER FOR DRENGE</a:t>
            </a:r>
          </a:p>
        </p:txBody>
      </p:sp>
      <p:pic>
        <p:nvPicPr>
          <p:cNvPr id="14" name="Billede 13">
            <a:extLst>
              <a:ext uri="{FF2B5EF4-FFF2-40B4-BE49-F238E27FC236}">
                <a16:creationId xmlns:a16="http://schemas.microsoft.com/office/drawing/2014/main" id="{BDCF1FB9-22B8-0951-1006-708C9243C3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105" y="1206773"/>
            <a:ext cx="6875789" cy="3871069"/>
          </a:xfrm>
          <a:prstGeom prst="rect">
            <a:avLst/>
          </a:prstGeom>
        </p:spPr>
      </p:pic>
    </p:spTree>
    <p:extLst>
      <p:ext uri="{BB962C8B-B14F-4D97-AF65-F5344CB8AC3E}">
        <p14:creationId xmlns:p14="http://schemas.microsoft.com/office/powerpoint/2010/main" val="245867659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8F3EF49-4F42-00C4-5945-F946F9B82A49}"/>
              </a:ext>
            </a:extLst>
          </p:cNvPr>
          <p:cNvSpPr>
            <a:spLocks noGrp="1"/>
          </p:cNvSpPr>
          <p:nvPr>
            <p:ph type="title"/>
          </p:nvPr>
        </p:nvSpPr>
        <p:spPr/>
        <p:txBody>
          <a:bodyPr/>
          <a:lstStyle/>
          <a:p>
            <a:r>
              <a:rPr lang="da-DK" dirty="0"/>
              <a:t>MATERIALER FRA FASE 1: RAPPORT</a:t>
            </a:r>
          </a:p>
        </p:txBody>
      </p:sp>
      <p:pic>
        <p:nvPicPr>
          <p:cNvPr id="5" name="Billede 4" descr="Et billede, der indeholder tekst, person, atletik, sport&#10;&#10;Automatisk genereret beskrivelse">
            <a:extLst>
              <a:ext uri="{FF2B5EF4-FFF2-40B4-BE49-F238E27FC236}">
                <a16:creationId xmlns:a16="http://schemas.microsoft.com/office/drawing/2014/main" id="{A8DDE6EB-C472-D832-7527-D0FFAAD98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7393" y="1278781"/>
            <a:ext cx="1995144" cy="2828507"/>
          </a:xfrm>
          <a:prstGeom prst="rect">
            <a:avLst/>
          </a:prstGeom>
        </p:spPr>
      </p:pic>
      <p:pic>
        <p:nvPicPr>
          <p:cNvPr id="10" name="Billede 9" descr="Et billede, der indeholder tekst&#10;&#10;Automatisk genereret beskrivelse">
            <a:extLst>
              <a:ext uri="{FF2B5EF4-FFF2-40B4-BE49-F238E27FC236}">
                <a16:creationId xmlns:a16="http://schemas.microsoft.com/office/drawing/2014/main" id="{E8E79635-769C-06AA-EC39-6FE4AF9486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9872" y="1494805"/>
            <a:ext cx="4341406" cy="2518254"/>
          </a:xfrm>
          <a:prstGeom prst="rect">
            <a:avLst/>
          </a:prstGeom>
        </p:spPr>
      </p:pic>
    </p:spTree>
    <p:extLst>
      <p:ext uri="{BB962C8B-B14F-4D97-AF65-F5344CB8AC3E}">
        <p14:creationId xmlns:p14="http://schemas.microsoft.com/office/powerpoint/2010/main" val="38347790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E96443C-A539-A77A-7151-D587DB79FDB1}"/>
              </a:ext>
            </a:extLst>
          </p:cNvPr>
          <p:cNvSpPr>
            <a:spLocks noGrp="1"/>
          </p:cNvSpPr>
          <p:nvPr>
            <p:ph type="title"/>
          </p:nvPr>
        </p:nvSpPr>
        <p:spPr/>
        <p:txBody>
          <a:bodyPr/>
          <a:lstStyle/>
          <a:p>
            <a:r>
              <a:rPr lang="da-DK" dirty="0"/>
              <a:t>METODISK TILGANG</a:t>
            </a:r>
          </a:p>
        </p:txBody>
      </p:sp>
      <p:pic>
        <p:nvPicPr>
          <p:cNvPr id="5" name="Billede 4" descr="Et billede, der indeholder tekst&#10;&#10;Automatisk genereret beskrivelse">
            <a:extLst>
              <a:ext uri="{FF2B5EF4-FFF2-40B4-BE49-F238E27FC236}">
                <a16:creationId xmlns:a16="http://schemas.microsoft.com/office/drawing/2014/main" id="{0B7823BA-420F-CDFA-B6CF-9A2DA7DC9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589" y="1494805"/>
            <a:ext cx="2584822" cy="1330548"/>
          </a:xfrm>
          <a:prstGeom prst="rect">
            <a:avLst/>
          </a:prstGeom>
        </p:spPr>
      </p:pic>
      <p:pic>
        <p:nvPicPr>
          <p:cNvPr id="6" name="Billede 5">
            <a:extLst>
              <a:ext uri="{FF2B5EF4-FFF2-40B4-BE49-F238E27FC236}">
                <a16:creationId xmlns:a16="http://schemas.microsoft.com/office/drawing/2014/main" id="{E29B3C28-41CB-5E98-6EA1-6822DC12E5E0}"/>
              </a:ext>
            </a:extLst>
          </p:cNvPr>
          <p:cNvPicPr>
            <a:picLocks noChangeAspect="1"/>
          </p:cNvPicPr>
          <p:nvPr/>
        </p:nvPicPr>
        <p:blipFill>
          <a:blip r:embed="rId3"/>
          <a:stretch>
            <a:fillRect/>
          </a:stretch>
        </p:blipFill>
        <p:spPr>
          <a:xfrm>
            <a:off x="827583" y="2825353"/>
            <a:ext cx="2314465" cy="2053828"/>
          </a:xfrm>
          <a:prstGeom prst="rect">
            <a:avLst/>
          </a:prstGeom>
        </p:spPr>
      </p:pic>
      <p:pic>
        <p:nvPicPr>
          <p:cNvPr id="7" name="Billede 6" descr="Et billede, der indeholder bord&#10;&#10;Automatisk genereret beskrivelse">
            <a:extLst>
              <a:ext uri="{FF2B5EF4-FFF2-40B4-BE49-F238E27FC236}">
                <a16:creationId xmlns:a16="http://schemas.microsoft.com/office/drawing/2014/main" id="{84566436-D86D-5327-6FDC-6E3F29323102}"/>
              </a:ext>
            </a:extLst>
          </p:cNvPr>
          <p:cNvPicPr>
            <a:picLocks noChangeAspect="1"/>
          </p:cNvPicPr>
          <p:nvPr/>
        </p:nvPicPr>
        <p:blipFill>
          <a:blip r:embed="rId4"/>
          <a:stretch>
            <a:fillRect/>
          </a:stretch>
        </p:blipFill>
        <p:spPr>
          <a:xfrm>
            <a:off x="5864411" y="2825353"/>
            <a:ext cx="2314466" cy="2158784"/>
          </a:xfrm>
          <a:prstGeom prst="rect">
            <a:avLst/>
          </a:prstGeom>
        </p:spPr>
      </p:pic>
    </p:spTree>
    <p:extLst>
      <p:ext uri="{BB962C8B-B14F-4D97-AF65-F5344CB8AC3E}">
        <p14:creationId xmlns:p14="http://schemas.microsoft.com/office/powerpoint/2010/main" val="7664625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8F3EF49-4F42-00C4-5945-F946F9B82A49}"/>
              </a:ext>
            </a:extLst>
          </p:cNvPr>
          <p:cNvSpPr>
            <a:spLocks noGrp="1"/>
          </p:cNvSpPr>
          <p:nvPr>
            <p:ph type="title"/>
          </p:nvPr>
        </p:nvSpPr>
        <p:spPr/>
        <p:txBody>
          <a:bodyPr/>
          <a:lstStyle/>
          <a:p>
            <a:r>
              <a:rPr lang="da-DK" dirty="0"/>
              <a:t>MATERIALER FRA FASE 1: 3 VIDEOER</a:t>
            </a:r>
          </a:p>
        </p:txBody>
      </p:sp>
      <p:pic>
        <p:nvPicPr>
          <p:cNvPr id="7" name="Billede 6" descr="Et billede, der indeholder person, gruppe, poserer&#10;&#10;Automatisk genereret beskrivelse">
            <a:extLst>
              <a:ext uri="{FF2B5EF4-FFF2-40B4-BE49-F238E27FC236}">
                <a16:creationId xmlns:a16="http://schemas.microsoft.com/office/drawing/2014/main" id="{383272CF-EF66-C6F0-E283-E4E04828D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558" y="2359841"/>
            <a:ext cx="2473093" cy="1384167"/>
          </a:xfrm>
          <a:prstGeom prst="rect">
            <a:avLst/>
          </a:prstGeom>
        </p:spPr>
      </p:pic>
      <p:pic>
        <p:nvPicPr>
          <p:cNvPr id="4" name="Billede 3">
            <a:extLst>
              <a:ext uri="{FF2B5EF4-FFF2-40B4-BE49-F238E27FC236}">
                <a16:creationId xmlns:a16="http://schemas.microsoft.com/office/drawing/2014/main" id="{EB7CEECD-4904-ACB9-9E9A-A226592811DE}"/>
              </a:ext>
            </a:extLst>
          </p:cNvPr>
          <p:cNvPicPr>
            <a:picLocks noChangeAspect="1"/>
          </p:cNvPicPr>
          <p:nvPr/>
        </p:nvPicPr>
        <p:blipFill rotWithShape="1">
          <a:blip r:embed="rId3">
            <a:extLst>
              <a:ext uri="{28A0092B-C50C-407E-A947-70E740481C1C}">
                <a14:useLocalDpi xmlns:a14="http://schemas.microsoft.com/office/drawing/2010/main" val="0"/>
              </a:ext>
            </a:extLst>
          </a:blip>
          <a:srcRect t="1336"/>
          <a:stretch/>
        </p:blipFill>
        <p:spPr>
          <a:xfrm>
            <a:off x="6277347" y="2359841"/>
            <a:ext cx="2591512" cy="1384167"/>
          </a:xfrm>
          <a:prstGeom prst="rect">
            <a:avLst/>
          </a:prstGeom>
        </p:spPr>
      </p:pic>
      <p:pic>
        <p:nvPicPr>
          <p:cNvPr id="8" name="Billede 7" descr="Et billede, der indeholder tekst, vandsport, svømmer, indendørs&#10;&#10;Automatisk genereret beskrivelse">
            <a:extLst>
              <a:ext uri="{FF2B5EF4-FFF2-40B4-BE49-F238E27FC236}">
                <a16:creationId xmlns:a16="http://schemas.microsoft.com/office/drawing/2014/main" id="{D906D5EF-DD4C-A399-FDA5-6356458A01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5432" y="1278781"/>
            <a:ext cx="2573135" cy="1437036"/>
          </a:xfrm>
          <a:prstGeom prst="rect">
            <a:avLst/>
          </a:prstGeom>
        </p:spPr>
      </p:pic>
      <p:sp>
        <p:nvSpPr>
          <p:cNvPr id="9" name="Tekstfelt 8">
            <a:extLst>
              <a:ext uri="{FF2B5EF4-FFF2-40B4-BE49-F238E27FC236}">
                <a16:creationId xmlns:a16="http://schemas.microsoft.com/office/drawing/2014/main" id="{A4E22531-A233-F23E-B118-4FCCA2AB1E82}"/>
              </a:ext>
            </a:extLst>
          </p:cNvPr>
          <p:cNvSpPr txBox="1"/>
          <p:nvPr/>
        </p:nvSpPr>
        <p:spPr>
          <a:xfrm>
            <a:off x="6646256" y="3919059"/>
            <a:ext cx="1853694" cy="230832"/>
          </a:xfrm>
          <a:prstGeom prst="rect">
            <a:avLst/>
          </a:prstGeom>
          <a:noFill/>
          <a:ln w="25400">
            <a:solidFill>
              <a:srgbClr val="B2BEAD"/>
            </a:solidFill>
          </a:ln>
        </p:spPr>
        <p:txBody>
          <a:bodyPr wrap="square" rtlCol="0">
            <a:spAutoFit/>
          </a:bodyPr>
          <a:lstStyle/>
          <a:p>
            <a:pPr algn="ctr"/>
            <a:r>
              <a:rPr lang="da-DK" sz="900" dirty="0"/>
              <a:t>https://</a:t>
            </a:r>
            <a:r>
              <a:rPr lang="da-DK" sz="900" dirty="0" err="1"/>
              <a:t>youtu.be</a:t>
            </a:r>
            <a:r>
              <a:rPr lang="da-DK" sz="900" dirty="0"/>
              <a:t>/V_JBOsdDqm4</a:t>
            </a:r>
          </a:p>
        </p:txBody>
      </p:sp>
      <p:sp>
        <p:nvSpPr>
          <p:cNvPr id="10" name="Tekstfelt 9">
            <a:extLst>
              <a:ext uri="{FF2B5EF4-FFF2-40B4-BE49-F238E27FC236}">
                <a16:creationId xmlns:a16="http://schemas.microsoft.com/office/drawing/2014/main" id="{2D21E0E2-1D8A-A14B-D7E8-1CE6DFB126DA}"/>
              </a:ext>
            </a:extLst>
          </p:cNvPr>
          <p:cNvSpPr txBox="1"/>
          <p:nvPr/>
        </p:nvSpPr>
        <p:spPr>
          <a:xfrm>
            <a:off x="778306" y="3919059"/>
            <a:ext cx="1703595" cy="230832"/>
          </a:xfrm>
          <a:prstGeom prst="rect">
            <a:avLst/>
          </a:prstGeom>
          <a:noFill/>
          <a:ln w="25400">
            <a:solidFill>
              <a:srgbClr val="B2BEAD"/>
            </a:solidFill>
          </a:ln>
        </p:spPr>
        <p:txBody>
          <a:bodyPr wrap="square" rtlCol="0">
            <a:spAutoFit/>
          </a:bodyPr>
          <a:lstStyle/>
          <a:p>
            <a:pPr algn="ctr"/>
            <a:r>
              <a:rPr lang="da-DK" sz="900" dirty="0"/>
              <a:t>https://</a:t>
            </a:r>
            <a:r>
              <a:rPr lang="da-DK" sz="900" dirty="0" err="1"/>
              <a:t>youtu.be</a:t>
            </a:r>
            <a:r>
              <a:rPr lang="da-DK" sz="900" dirty="0"/>
              <a:t>/ZV1Zte0wRIg</a:t>
            </a:r>
          </a:p>
        </p:txBody>
      </p:sp>
      <p:sp>
        <p:nvSpPr>
          <p:cNvPr id="13" name="Tekstfelt 12">
            <a:extLst>
              <a:ext uri="{FF2B5EF4-FFF2-40B4-BE49-F238E27FC236}">
                <a16:creationId xmlns:a16="http://schemas.microsoft.com/office/drawing/2014/main" id="{57C3535F-5849-F9F2-CF20-680C9C29FA7C}"/>
              </a:ext>
            </a:extLst>
          </p:cNvPr>
          <p:cNvSpPr txBox="1"/>
          <p:nvPr/>
        </p:nvSpPr>
        <p:spPr>
          <a:xfrm>
            <a:off x="3707078" y="2928798"/>
            <a:ext cx="1729842" cy="230832"/>
          </a:xfrm>
          <a:prstGeom prst="rect">
            <a:avLst/>
          </a:prstGeom>
          <a:noFill/>
          <a:ln w="25400">
            <a:solidFill>
              <a:srgbClr val="B2BEAD"/>
            </a:solidFill>
          </a:ln>
        </p:spPr>
        <p:txBody>
          <a:bodyPr wrap="square" rtlCol="0">
            <a:spAutoFit/>
          </a:bodyPr>
          <a:lstStyle/>
          <a:p>
            <a:pPr algn="ctr"/>
            <a:r>
              <a:rPr lang="da-DK" sz="900" dirty="0"/>
              <a:t>https://</a:t>
            </a:r>
            <a:r>
              <a:rPr lang="da-DK" sz="900" dirty="0" err="1"/>
              <a:t>youtu.be</a:t>
            </a:r>
            <a:r>
              <a:rPr lang="da-DK" sz="900" dirty="0"/>
              <a:t>/Zu6eYs43tIg</a:t>
            </a:r>
          </a:p>
        </p:txBody>
      </p:sp>
    </p:spTree>
    <p:extLst>
      <p:ext uri="{BB962C8B-B14F-4D97-AF65-F5344CB8AC3E}">
        <p14:creationId xmlns:p14="http://schemas.microsoft.com/office/powerpoint/2010/main" val="3013755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E96443C-A539-A77A-7151-D587DB79FDB1}"/>
              </a:ext>
            </a:extLst>
          </p:cNvPr>
          <p:cNvSpPr>
            <a:spLocks noGrp="1"/>
          </p:cNvSpPr>
          <p:nvPr>
            <p:ph type="title"/>
          </p:nvPr>
        </p:nvSpPr>
        <p:spPr/>
        <p:txBody>
          <a:bodyPr/>
          <a:lstStyle/>
          <a:p>
            <a:r>
              <a:rPr lang="da-DK" dirty="0"/>
              <a:t>METODISK TILGANG</a:t>
            </a:r>
          </a:p>
        </p:txBody>
      </p:sp>
      <p:pic>
        <p:nvPicPr>
          <p:cNvPr id="2" name="Billede 1" descr="Et billede, der indeholder bord&#10;&#10;Automatisk genereret beskrivelse">
            <a:extLst>
              <a:ext uri="{FF2B5EF4-FFF2-40B4-BE49-F238E27FC236}">
                <a16:creationId xmlns:a16="http://schemas.microsoft.com/office/drawing/2014/main" id="{8FAC5E9D-628A-ECCF-CD34-2C455F6AB7AC}"/>
              </a:ext>
            </a:extLst>
          </p:cNvPr>
          <p:cNvPicPr>
            <a:picLocks noChangeAspect="1"/>
          </p:cNvPicPr>
          <p:nvPr/>
        </p:nvPicPr>
        <p:blipFill>
          <a:blip r:embed="rId2"/>
          <a:stretch>
            <a:fillRect/>
          </a:stretch>
        </p:blipFill>
        <p:spPr>
          <a:xfrm>
            <a:off x="3305003" y="1710829"/>
            <a:ext cx="2908300" cy="2895600"/>
          </a:xfrm>
          <a:prstGeom prst="rect">
            <a:avLst/>
          </a:prstGeom>
        </p:spPr>
      </p:pic>
    </p:spTree>
    <p:extLst>
      <p:ext uri="{BB962C8B-B14F-4D97-AF65-F5344CB8AC3E}">
        <p14:creationId xmlns:p14="http://schemas.microsoft.com/office/powerpoint/2010/main" val="4171158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992E7B15-F556-F0F4-6325-15A2B87B6E08}"/>
              </a:ext>
            </a:extLst>
          </p:cNvPr>
          <p:cNvSpPr>
            <a:spLocks noGrp="1"/>
          </p:cNvSpPr>
          <p:nvPr>
            <p:ph type="ctrTitle"/>
          </p:nvPr>
        </p:nvSpPr>
        <p:spPr/>
        <p:txBody>
          <a:bodyPr/>
          <a:lstStyle/>
          <a:p>
            <a:r>
              <a:rPr lang="da-DK" dirty="0"/>
              <a:t>UNGE I 2020’ERNE</a:t>
            </a:r>
          </a:p>
        </p:txBody>
      </p:sp>
      <p:sp>
        <p:nvSpPr>
          <p:cNvPr id="5" name="Undertitel 4">
            <a:extLst>
              <a:ext uri="{FF2B5EF4-FFF2-40B4-BE49-F238E27FC236}">
                <a16:creationId xmlns:a16="http://schemas.microsoft.com/office/drawing/2014/main" id="{AE8AEB5D-E393-FFC3-A27A-C0EAC401A29B}"/>
              </a:ext>
            </a:extLst>
          </p:cNvPr>
          <p:cNvSpPr>
            <a:spLocks noGrp="1"/>
          </p:cNvSpPr>
          <p:nvPr>
            <p:ph type="subTitle" idx="4"/>
          </p:nvPr>
        </p:nvSpPr>
        <p:spPr/>
        <p:txBody>
          <a:bodyPr/>
          <a:lstStyle/>
          <a:p>
            <a:endParaRPr lang="da-DK"/>
          </a:p>
        </p:txBody>
      </p:sp>
    </p:spTree>
    <p:extLst>
      <p:ext uri="{BB962C8B-B14F-4D97-AF65-F5344CB8AC3E}">
        <p14:creationId xmlns:p14="http://schemas.microsoft.com/office/powerpoint/2010/main" val="33448870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55F10AA8-EDA9-26C7-3156-9C5BCA4DBDBB}"/>
              </a:ext>
            </a:extLst>
          </p:cNvPr>
          <p:cNvSpPr>
            <a:spLocks noGrp="1"/>
          </p:cNvSpPr>
          <p:nvPr>
            <p:ph type="title"/>
          </p:nvPr>
        </p:nvSpPr>
        <p:spPr/>
        <p:txBody>
          <a:bodyPr/>
          <a:lstStyle/>
          <a:p>
            <a:r>
              <a:rPr lang="da-DK" dirty="0"/>
              <a:t>UNGE I 2020’ERNE</a:t>
            </a:r>
          </a:p>
        </p:txBody>
      </p:sp>
      <p:pic>
        <p:nvPicPr>
          <p:cNvPr id="6" name="Pladsholder til indhold 4">
            <a:extLst>
              <a:ext uri="{FF2B5EF4-FFF2-40B4-BE49-F238E27FC236}">
                <a16:creationId xmlns:a16="http://schemas.microsoft.com/office/drawing/2014/main" id="{BA6632E8-0DDE-3CFE-705B-C13BAF8B5490}"/>
              </a:ext>
            </a:extLst>
          </p:cNvPr>
          <p:cNvPicPr>
            <a:picLocks noChangeAspect="1"/>
          </p:cNvPicPr>
          <p:nvPr/>
        </p:nvPicPr>
        <p:blipFill>
          <a:blip r:embed="rId2"/>
          <a:stretch>
            <a:fillRect/>
          </a:stretch>
        </p:blipFill>
        <p:spPr>
          <a:xfrm>
            <a:off x="2095438" y="1710829"/>
            <a:ext cx="4953124" cy="3200932"/>
          </a:xfrm>
          <a:prstGeom prst="rect">
            <a:avLst/>
          </a:prstGeom>
        </p:spPr>
      </p:pic>
    </p:spTree>
    <p:extLst>
      <p:ext uri="{BB962C8B-B14F-4D97-AF65-F5344CB8AC3E}">
        <p14:creationId xmlns:p14="http://schemas.microsoft.com/office/powerpoint/2010/main" val="548537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805F9AE4-33B2-2015-CFCD-A3376207BC57}"/>
              </a:ext>
            </a:extLst>
          </p:cNvPr>
          <p:cNvSpPr>
            <a:spLocks noGrp="1"/>
          </p:cNvSpPr>
          <p:nvPr>
            <p:ph type="ctrTitle"/>
          </p:nvPr>
        </p:nvSpPr>
        <p:spPr/>
        <p:txBody>
          <a:bodyPr/>
          <a:lstStyle/>
          <a:p>
            <a:r>
              <a:rPr lang="da-DK" dirty="0"/>
              <a:t>DRENGENES HVERDAGSLIV</a:t>
            </a:r>
          </a:p>
        </p:txBody>
      </p:sp>
      <p:sp>
        <p:nvSpPr>
          <p:cNvPr id="8" name="Undertitel 7">
            <a:extLst>
              <a:ext uri="{FF2B5EF4-FFF2-40B4-BE49-F238E27FC236}">
                <a16:creationId xmlns:a16="http://schemas.microsoft.com/office/drawing/2014/main" id="{785D6FB1-C72B-DB5F-0C4B-AE195972BE61}"/>
              </a:ext>
            </a:extLst>
          </p:cNvPr>
          <p:cNvSpPr>
            <a:spLocks noGrp="1"/>
          </p:cNvSpPr>
          <p:nvPr>
            <p:ph type="subTitle" idx="4"/>
          </p:nvPr>
        </p:nvSpPr>
        <p:spPr/>
        <p:txBody>
          <a:bodyPr/>
          <a:lstStyle/>
          <a:p>
            <a:endParaRPr lang="da-DK"/>
          </a:p>
        </p:txBody>
      </p:sp>
    </p:spTree>
    <p:extLst>
      <p:ext uri="{BB962C8B-B14F-4D97-AF65-F5344CB8AC3E}">
        <p14:creationId xmlns:p14="http://schemas.microsoft.com/office/powerpoint/2010/main" val="4171616014"/>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owerPoint_skabelon_Drenge" id="{49255412-315D-6A47-AC0A-5C515A7F90D2}" vid="{74DC0F34-E662-5140-8C25-82AAB3A3F9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294D4132A2B5947AA064CBA74805E4A" ma:contentTypeVersion="15" ma:contentTypeDescription="Opret et nyt dokument." ma:contentTypeScope="" ma:versionID="b519d5ecab36a3b92a4c77cc4d3c9512">
  <xsd:schema xmlns:xsd="http://www.w3.org/2001/XMLSchema" xmlns:xs="http://www.w3.org/2001/XMLSchema" xmlns:p="http://schemas.microsoft.com/office/2006/metadata/properties" xmlns:ns2="1bdb3a3f-be28-4c28-ba81-e766bfbd272d" xmlns:ns3="652b0c79-390f-466c-90a3-7c8ea618d64d" targetNamespace="http://schemas.microsoft.com/office/2006/metadata/properties" ma:root="true" ma:fieldsID="793f25d77e5155991f0cee81846881f3" ns2:_="" ns3:_="">
    <xsd:import namespace="1bdb3a3f-be28-4c28-ba81-e766bfbd272d"/>
    <xsd:import namespace="652b0c79-390f-466c-90a3-7c8ea618d64d"/>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h10c8aa5271c4a6f9f244852676ad1b3"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bdb3a3f-be28-4c28-ba81-e766bfbd272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illedmærker" ma:readOnly="false" ma:fieldId="{5cf76f15-5ced-4ddc-b409-7134ff3c332f}" ma:taxonomyMulti="true" ma:sspId="fe567a8b-f3e1-4a89-aa19-e40cb62ba1ff"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h10c8aa5271c4a6f9f244852676ad1b3" ma:index="22" nillable="true" ma:taxonomy="true" ma:internalName="h10c8aa5271c4a6f9f244852676ad1b3" ma:taxonomyFieldName="Interessent" ma:displayName="Interessent" ma:default="" ma:fieldId="{110c8aa5-271c-4a6f-9f24-4852676ad1b3}" ma:taxonomyMulti="true" ma:sspId="fe567a8b-f3e1-4a89-aa19-e40cb62ba1ff" ma:termSetId="2581ee0b-4f5b-4721-a793-63e181b0f517"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652b0c79-390f-466c-90a3-7c8ea618d64d"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31ede6a6-e074-463c-aec6-071e9a2bbea9}" ma:internalName="TaxCatchAll" ma:showField="CatchAllData" ma:web="652b0c79-390f-466c-90a3-7c8ea618d64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t med 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58B7F3F-7381-452D-A5CE-D94380905D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bdb3a3f-be28-4c28-ba81-e766bfbd272d"/>
    <ds:schemaRef ds:uri="652b0c79-390f-466c-90a3-7c8ea618d64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D942B23-BBC7-4253-B616-D28BA28A744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Office-tema</Template>
  <TotalTime>6324</TotalTime>
  <Words>1952</Words>
  <Application>Microsoft Office PowerPoint</Application>
  <PresentationFormat>Brugerdefineret</PresentationFormat>
  <Paragraphs>222</Paragraphs>
  <Slides>50</Slides>
  <Notes>0</Notes>
  <HiddenSlides>0</HiddenSlides>
  <MMClips>0</MMClips>
  <ScaleCrop>false</ScaleCrop>
  <HeadingPairs>
    <vt:vector size="4" baseType="variant">
      <vt:variant>
        <vt:lpstr>Tema</vt:lpstr>
      </vt:variant>
      <vt:variant>
        <vt:i4>1</vt:i4>
      </vt:variant>
      <vt:variant>
        <vt:lpstr>Slidetitler</vt:lpstr>
      </vt:variant>
      <vt:variant>
        <vt:i4>50</vt:i4>
      </vt:variant>
    </vt:vector>
  </HeadingPairs>
  <TitlesOfParts>
    <vt:vector size="51" baseType="lpstr">
      <vt:lpstr>Office-tema</vt:lpstr>
      <vt:lpstr>GODE IDRÆTSMILJØER FOR DRENGE</vt:lpstr>
      <vt:lpstr>INDHOLD</vt:lpstr>
      <vt:lpstr>BAGGRUND FOR UNDERSØGELSE</vt:lpstr>
      <vt:lpstr>METODISK TILGANG</vt:lpstr>
      <vt:lpstr>METODISK TILGANG</vt:lpstr>
      <vt:lpstr>METODISK TILGANG</vt:lpstr>
      <vt:lpstr>UNGE I 2020’ERNE</vt:lpstr>
      <vt:lpstr>UNGE I 2020’ERNE</vt:lpstr>
      <vt:lpstr>DRENGENES HVERDAGSLIV</vt:lpstr>
      <vt:lpstr>AKTIVITETER I HVERDAGEN - TRÆNING</vt:lpstr>
      <vt:lpstr>AKTIVITETER I HVERDAGEN - TRÆNING</vt:lpstr>
      <vt:lpstr>AKTIVITETER I HVERDAGEN - SKOLE</vt:lpstr>
      <vt:lpstr>AKTIVITETER I HVERDAGEN - SKOLE</vt:lpstr>
      <vt:lpstr>AKTIVITETER I HVERDAGEN - SKOLE</vt:lpstr>
      <vt:lpstr>AKTIVITETER I HVERDAGEN - AFSLAPNING</vt:lpstr>
      <vt:lpstr>AKTIVITETER I HVERDAGEN - AFSLAPNING</vt:lpstr>
      <vt:lpstr>AKTIVITETER I HVERDAGEN - AFSLAPNING</vt:lpstr>
      <vt:lpstr>AKTIVITETER I HVERDAGEN - FESTER</vt:lpstr>
      <vt:lpstr>PRIORITERINGER I HVERDAGEN</vt:lpstr>
      <vt:lpstr>PRIORITERINGER I HVERDAGEN</vt:lpstr>
      <vt:lpstr>PRIORITERINGER I HVERDAGEN</vt:lpstr>
      <vt:lpstr>PRIORITERINGER I HVERDAGEN - SKOLE</vt:lpstr>
      <vt:lpstr>PRIORITERINGER I HVERDAGEN - FESTER</vt:lpstr>
      <vt:lpstr>PRIORITERINGER I HVERDAGEN - AFSLAPNING</vt:lpstr>
      <vt:lpstr>HVERDAGSLIVET - OPSUMMERING</vt:lpstr>
      <vt:lpstr>SPORTENS BETYDNING FOR DRENGENE</vt:lpstr>
      <vt:lpstr>SPORTENS BETYDNING</vt:lpstr>
      <vt:lpstr>SPORTENS BETYDNING</vt:lpstr>
      <vt:lpstr>SPORTENS BETYDNING - OPSUMMERING</vt:lpstr>
      <vt:lpstr>DRENGENES TRIVSEL</vt:lpstr>
      <vt:lpstr>TRIVSEL PÅ EN SKALA FRA 1-10</vt:lpstr>
      <vt:lpstr>PERFEKTIONISME OG FORVENTNINGSPRES</vt:lpstr>
      <vt:lpstr>DRENGENES OPLEVELSE AF AT VÆRE PERFEKTIONISTISK OG SELVKRITISK</vt:lpstr>
      <vt:lpstr>PERFEKTIONISME - OPSUMMERING</vt:lpstr>
      <vt:lpstr>OPLEVER DRENGENE FORVENTNINGSPRES?</vt:lpstr>
      <vt:lpstr>HVOR KOMMER FORVENTNINGERNE FRA?</vt:lpstr>
      <vt:lpstr>FORVENTNINGSPRES - OPSUMMERING</vt:lpstr>
      <vt:lpstr>BETYDNINGEN AF TRÆNEREN</vt:lpstr>
      <vt:lpstr>BETYDNINGEN AF TRÆNEREN</vt:lpstr>
      <vt:lpstr>BETYDNINGEN AF TRÆNEREN - OPSUMMERING</vt:lpstr>
      <vt:lpstr>HVORFOR VÆLGES SPORTEN FRA?</vt:lpstr>
      <vt:lpstr>HVORFOR VÆLGES SPORTEN FRA?</vt:lpstr>
      <vt:lpstr>HVOR MANGE OVERVEJER AT STOPPE?</vt:lpstr>
      <vt:lpstr>HVORFOR OVERVEJER MAN AT STOPPE?</vt:lpstr>
      <vt:lpstr>HVORFOR VÆLGES SPORTEN FRA?</vt:lpstr>
      <vt:lpstr>FRAVALG - OPSUMMERING</vt:lpstr>
      <vt:lpstr>GODE IDRÆTSMILJØER FOR DRENGE – IFØLGE DRENGE</vt:lpstr>
      <vt:lpstr>GODE IDRÆTSMILJØER FOR DRENGE</vt:lpstr>
      <vt:lpstr>MATERIALER FRA FASE 1: RAPPORT</vt:lpstr>
      <vt:lpstr>MATERIALER FRA FASE 1: 3 VIDEOER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GODE IDRÆTSMILJØER FOR DRENGE</dc:title>
  <dc:creator>Stephanie Y. M. Hougaard</dc:creator>
  <cp:lastModifiedBy>Stephanie Y. M. Hougaard</cp:lastModifiedBy>
  <cp:revision>11</cp:revision>
  <dcterms:created xsi:type="dcterms:W3CDTF">2023-02-07T11:00:16Z</dcterms:created>
  <dcterms:modified xsi:type="dcterms:W3CDTF">2023-02-22T10:45:44Z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2023-02-07T00:00:00Z</vt:filetime>
  </property>
  <property fmtid="{D5CDD505-2E9C-101B-9397-08002B2CF9AE}" pid="3" name="Creator">
    <vt:lpwstr>Adobe InDesign 18.1 (Macintosh)</vt:lpwstr>
  </property>
  <property fmtid="{D5CDD505-2E9C-101B-9397-08002B2CF9AE}" pid="4" name="LastSaved">
    <vt:filetime>2023-02-07T00:00:00Z</vt:filetime>
  </property>
  <property fmtid="{D5CDD505-2E9C-101B-9397-08002B2CF9AE}" pid="5" name="Producer">
    <vt:lpwstr>Adobe PDF Library 17.0</vt:lpwstr>
  </property>
</Properties>
</file>