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48" r:id="rId26"/>
  </p:sldMasterIdLst>
  <p:notesMasterIdLst>
    <p:notesMasterId r:id="rId39"/>
  </p:notesMasterIdLst>
  <p:handoutMasterIdLst>
    <p:handoutMasterId r:id="rId40"/>
  </p:handoutMasterIdLst>
  <p:sldIdLst>
    <p:sldId id="268" r:id="rId27"/>
    <p:sldId id="256" r:id="rId28"/>
    <p:sldId id="260" r:id="rId29"/>
    <p:sldId id="257" r:id="rId30"/>
    <p:sldId id="262" r:id="rId31"/>
    <p:sldId id="263" r:id="rId32"/>
    <p:sldId id="264" r:id="rId33"/>
    <p:sldId id="269" r:id="rId34"/>
    <p:sldId id="265" r:id="rId35"/>
    <p:sldId id="266" r:id="rId36"/>
    <p:sldId id="267" r:id="rId37"/>
    <p:sldId id="335" r:id="rId38"/>
  </p:sldIdLst>
  <p:sldSz cx="12192000" cy="6858000"/>
  <p:notesSz cx="6858000" cy="9144000"/>
  <p:embeddedFontLst>
    <p:embeddedFont>
      <p:font typeface="DIF" panose="020B0604020202020204" charset="0"/>
      <p:regular r:id="rId41"/>
      <p:bold r:id="rId42"/>
      <p:italic r:id="rId43"/>
    </p:embeddedFont>
    <p:embeddedFont>
      <p:font typeface="DIF Semibold" charset="0"/>
      <p:bold r:id="rId44"/>
    </p:embeddedFont>
  </p:embeddedFontLst>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A9B2CE-067A-BFDF-E625-F18925CDE181}" v="42" dt="2024-09-24T10:54:44.813"/>
    <p1510:client id="{5BCE2A37-E312-20DC-FBAC-D1974C94326D}" v="118" dt="2024-09-24T06:59:14.217"/>
  </p1510:revLst>
</p1510:revInfo>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8" Type="http://schemas.openxmlformats.org/officeDocument/2006/relationships/customXml" Target="../customXml/item18.xml"/><Relationship Id="rId26" Type="http://schemas.openxmlformats.org/officeDocument/2006/relationships/slideMaster" Target="slideMasters/slideMaster1.xml"/><Relationship Id="rId39" Type="http://schemas.openxmlformats.org/officeDocument/2006/relationships/notesMaster" Target="notesMasters/notesMaster1.xml"/><Relationship Id="rId21" Type="http://schemas.openxmlformats.org/officeDocument/2006/relationships/customXml" Target="../customXml/item21.xml"/><Relationship Id="rId34" Type="http://schemas.openxmlformats.org/officeDocument/2006/relationships/slide" Target="slides/slide8.xml"/><Relationship Id="rId42" Type="http://schemas.openxmlformats.org/officeDocument/2006/relationships/font" Target="fonts/font2.fntdata"/><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customXml" Target="../customXml/item16.xml"/><Relationship Id="rId29" Type="http://schemas.openxmlformats.org/officeDocument/2006/relationships/slide" Target="slides/slide3.xml"/><Relationship Id="rId11" Type="http://schemas.openxmlformats.org/officeDocument/2006/relationships/customXml" Target="../customXml/item11.xml"/><Relationship Id="rId24" Type="http://schemas.openxmlformats.org/officeDocument/2006/relationships/customXml" Target="../customXml/item24.xml"/><Relationship Id="rId32" Type="http://schemas.openxmlformats.org/officeDocument/2006/relationships/slide" Target="slides/slide6.xml"/><Relationship Id="rId37" Type="http://schemas.openxmlformats.org/officeDocument/2006/relationships/slide" Target="slides/slide11.xml"/><Relationship Id="rId40" Type="http://schemas.openxmlformats.org/officeDocument/2006/relationships/handoutMaster" Target="handoutMasters/handoutMaster1.xml"/><Relationship Id="rId45" Type="http://schemas.openxmlformats.org/officeDocument/2006/relationships/tags" Target="tags/tag1.xml"/><Relationship Id="rId5" Type="http://schemas.openxmlformats.org/officeDocument/2006/relationships/customXml" Target="../customXml/item5.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slide" Target="slides/slide2.xml"/><Relationship Id="rId36" Type="http://schemas.openxmlformats.org/officeDocument/2006/relationships/slide" Target="slides/slide10.xml"/><Relationship Id="rId49" Type="http://schemas.openxmlformats.org/officeDocument/2006/relationships/tableStyles" Target="tableStyles.xml"/><Relationship Id="rId10" Type="http://schemas.openxmlformats.org/officeDocument/2006/relationships/customXml" Target="../customXml/item10.xml"/><Relationship Id="rId19" Type="http://schemas.openxmlformats.org/officeDocument/2006/relationships/customXml" Target="../customXml/item19.xml"/><Relationship Id="rId31" Type="http://schemas.openxmlformats.org/officeDocument/2006/relationships/slide" Target="slides/slide5.xml"/><Relationship Id="rId44" Type="http://schemas.openxmlformats.org/officeDocument/2006/relationships/font" Target="fonts/font4.fntdata"/><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customXml" Target="../customXml/item14.xml"/><Relationship Id="rId22" Type="http://schemas.openxmlformats.org/officeDocument/2006/relationships/customXml" Target="../customXml/item22.xml"/><Relationship Id="rId27" Type="http://schemas.openxmlformats.org/officeDocument/2006/relationships/slide" Target="slides/slide1.xml"/><Relationship Id="rId30" Type="http://schemas.openxmlformats.org/officeDocument/2006/relationships/slide" Target="slides/slide4.xml"/><Relationship Id="rId35" Type="http://schemas.openxmlformats.org/officeDocument/2006/relationships/slide" Target="slides/slide9.xml"/><Relationship Id="rId43" Type="http://schemas.openxmlformats.org/officeDocument/2006/relationships/font" Target="fonts/font3.fntdata"/><Relationship Id="rId48" Type="http://schemas.openxmlformats.org/officeDocument/2006/relationships/theme" Target="theme/theme1.xml"/><Relationship Id="rId8" Type="http://schemas.openxmlformats.org/officeDocument/2006/relationships/customXml" Target="../customXml/item8.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customXml" Target="../customXml/item25.xml"/><Relationship Id="rId33" Type="http://schemas.openxmlformats.org/officeDocument/2006/relationships/slide" Target="slides/slide7.xml"/><Relationship Id="rId38" Type="http://schemas.openxmlformats.org/officeDocument/2006/relationships/slide" Target="slides/slide12.xml"/><Relationship Id="rId46" Type="http://schemas.openxmlformats.org/officeDocument/2006/relationships/presProps" Target="presProps.xml"/><Relationship Id="rId20" Type="http://schemas.openxmlformats.org/officeDocument/2006/relationships/customXml" Target="../customXml/item20.xml"/><Relationship Id="rId41" Type="http://schemas.openxmlformats.org/officeDocument/2006/relationships/font" Target="fonts/font1.fntdata"/><Relationship Id="rId1" Type="http://schemas.openxmlformats.org/officeDocument/2006/relationships/customXml" Target="../customXml/item1.xml"/><Relationship Id="rId6" Type="http://schemas.openxmlformats.org/officeDocument/2006/relationships/customXml" Target="../customXml/item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B3FFB1A-3D03-4CAF-BD83-94BC0DD1D1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3" name="Header Placeholder 2">
            <a:extLst>
              <a:ext uri="{FF2B5EF4-FFF2-40B4-BE49-F238E27FC236}">
                <a16:creationId xmlns:a16="http://schemas.microsoft.com/office/drawing/2014/main" id="{F78585ED-E09F-4544-9D28-61960CDC78A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4" name="Date Placeholder 3">
            <a:extLst>
              <a:ext uri="{FF2B5EF4-FFF2-40B4-BE49-F238E27FC236}">
                <a16:creationId xmlns:a16="http://schemas.microsoft.com/office/drawing/2014/main" id="{3D73BD75-AA93-4F77-AAFD-71EBF7C5623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CF589A6-933D-4608-9D44-B77F894B448C}" type="datetime1">
              <a:rPr lang="en-GB" smtClean="0"/>
              <a:t>24/09/2024</a:t>
            </a:fld>
            <a:endParaRPr lang="en-GB"/>
          </a:p>
        </p:txBody>
      </p:sp>
      <p:sp>
        <p:nvSpPr>
          <p:cNvPr id="5" name="Slide Number Placeholder 4">
            <a:extLst>
              <a:ext uri="{FF2B5EF4-FFF2-40B4-BE49-F238E27FC236}">
                <a16:creationId xmlns:a16="http://schemas.microsoft.com/office/drawing/2014/main" id="{741FA956-9989-4246-8A28-4D201CBFBA6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871E504-7D2F-4226-9493-8292EE5D077C}" type="slidenum">
              <a:rPr lang="en-GB" smtClean="0"/>
              <a:t>‹nr.›</a:t>
            </a:fld>
            <a:endParaRPr lang="en-GB"/>
          </a:p>
        </p:txBody>
      </p:sp>
    </p:spTree>
    <p:extLst>
      <p:ext uri="{BB962C8B-B14F-4D97-AF65-F5344CB8AC3E}">
        <p14:creationId xmlns:p14="http://schemas.microsoft.com/office/powerpoint/2010/main" val="1394799716"/>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3F185A3-66D2-4D10-89A9-2033FCB223F8}"/>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3" name="Slide Image Placeholder 2">
            <a:extLst>
              <a:ext uri="{FF2B5EF4-FFF2-40B4-BE49-F238E27FC236}">
                <a16:creationId xmlns:a16="http://schemas.microsoft.com/office/drawing/2014/main" id="{C7B05EB1-0120-43C4-9E3F-C19C6476CD70}"/>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4" name="Header Placeholder 3">
            <a:extLst>
              <a:ext uri="{FF2B5EF4-FFF2-40B4-BE49-F238E27FC236}">
                <a16:creationId xmlns:a16="http://schemas.microsoft.com/office/drawing/2014/main" id="{45E5836E-8170-4804-9800-6AE5EBBE422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5" name="Date Placeholder 4">
            <a:extLst>
              <a:ext uri="{FF2B5EF4-FFF2-40B4-BE49-F238E27FC236}">
                <a16:creationId xmlns:a16="http://schemas.microsoft.com/office/drawing/2014/main" id="{D65AB016-25EA-425F-9A59-14BC385A1D1B}"/>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4A2092-4772-47A3-8F6A-7F4120FFC741}" type="datetime1">
              <a:rPr lang="en-GB" smtClean="0"/>
              <a:t>24/09/2024</a:t>
            </a:fld>
            <a:endParaRPr lang="en-GB"/>
          </a:p>
        </p:txBody>
      </p:sp>
      <p:sp>
        <p:nvSpPr>
          <p:cNvPr id="6" name="Notes Placeholder 5">
            <a:extLst>
              <a:ext uri="{FF2B5EF4-FFF2-40B4-BE49-F238E27FC236}">
                <a16:creationId xmlns:a16="http://schemas.microsoft.com/office/drawing/2014/main" id="{B41D9AB7-224F-42A1-8469-C71F2146F39F}"/>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BDC28F7B-22D6-4FFA-899B-97B397D45F8B}"/>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4A5A2F-ECD0-4A51-A9E7-D8DA645BD5CD}" type="slidenum">
              <a:rPr lang="en-GB" smtClean="0"/>
              <a:t>‹nr.›</a:t>
            </a:fld>
            <a:endParaRPr lang="en-GB"/>
          </a:p>
        </p:txBody>
      </p:sp>
    </p:spTree>
    <p:extLst>
      <p:ext uri="{BB962C8B-B14F-4D97-AF65-F5344CB8AC3E}">
        <p14:creationId xmlns:p14="http://schemas.microsoft.com/office/powerpoint/2010/main" val="1200601147"/>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Footer Placeholder 3"/>
          <p:cNvSpPr>
            <a:spLocks noGrp="1"/>
          </p:cNvSpPr>
          <p:nvPr>
            <p:ph type="ftr" sz="quarter" idx="4"/>
          </p:nvPr>
        </p:nvSpPr>
        <p:spPr/>
        <p:txBody>
          <a:bodyPr/>
          <a:lstStyle/>
          <a:p>
            <a:endParaRPr lang="da-DK"/>
          </a:p>
        </p:txBody>
      </p:sp>
      <p:sp>
        <p:nvSpPr>
          <p:cNvPr id="5" name="Header Placeholder 4"/>
          <p:cNvSpPr>
            <a:spLocks noGrp="1"/>
          </p:cNvSpPr>
          <p:nvPr>
            <p:ph type="hdr" sz="quarter"/>
          </p:nvPr>
        </p:nvSpPr>
        <p:spPr/>
        <p:txBody>
          <a:bodyPr/>
          <a:lstStyle/>
          <a:p>
            <a:endParaRPr lang="da-DK"/>
          </a:p>
        </p:txBody>
      </p:sp>
      <p:sp>
        <p:nvSpPr>
          <p:cNvPr id="6" name="Date Placeholder 5"/>
          <p:cNvSpPr>
            <a:spLocks noGrp="1"/>
          </p:cNvSpPr>
          <p:nvPr>
            <p:ph type="dt" idx="1"/>
          </p:nvPr>
        </p:nvSpPr>
        <p:spPr/>
        <p:txBody>
          <a:bodyPr/>
          <a:lstStyle/>
          <a:p>
            <a:fld id="{D3D707DA-E758-4488-BA2D-6BA8FDF6EE6B}" type="datetime1">
              <a:rPr lang="da-DK" smtClean="0"/>
              <a:t>24-09-2024</a:t>
            </a:fld>
            <a:endParaRPr lang="da-DK"/>
          </a:p>
        </p:txBody>
      </p:sp>
      <p:sp>
        <p:nvSpPr>
          <p:cNvPr id="7" name="Slide Number Placeholder 6"/>
          <p:cNvSpPr>
            <a:spLocks noGrp="1"/>
          </p:cNvSpPr>
          <p:nvPr>
            <p:ph type="sldNum" sz="quarter" idx="5"/>
          </p:nvPr>
        </p:nvSpPr>
        <p:spPr/>
        <p:txBody>
          <a:bodyPr/>
          <a:lstStyle/>
          <a:p>
            <a:fld id="{A74A5A2F-ECD0-4A51-A9E7-D8DA645BD5CD}" type="slidenum">
              <a:rPr lang="da-DK" smtClean="0"/>
              <a:t>1</a:t>
            </a:fld>
            <a:endParaRPr lang="da-DK"/>
          </a:p>
        </p:txBody>
      </p:sp>
    </p:spTree>
    <p:extLst>
      <p:ext uri="{BB962C8B-B14F-4D97-AF65-F5344CB8AC3E}">
        <p14:creationId xmlns:p14="http://schemas.microsoft.com/office/powerpoint/2010/main" val="4005444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Footer Placeholder 3"/>
          <p:cNvSpPr>
            <a:spLocks noGrp="1"/>
          </p:cNvSpPr>
          <p:nvPr>
            <p:ph type="ftr" sz="quarter" idx="4"/>
          </p:nvPr>
        </p:nvSpPr>
        <p:spPr/>
        <p:txBody>
          <a:bodyPr/>
          <a:lstStyle/>
          <a:p>
            <a:endParaRPr lang="da-DK"/>
          </a:p>
        </p:txBody>
      </p:sp>
      <p:sp>
        <p:nvSpPr>
          <p:cNvPr id="5" name="Header Placeholder 4"/>
          <p:cNvSpPr>
            <a:spLocks noGrp="1"/>
          </p:cNvSpPr>
          <p:nvPr>
            <p:ph type="hdr" sz="quarter"/>
          </p:nvPr>
        </p:nvSpPr>
        <p:spPr/>
        <p:txBody>
          <a:bodyPr/>
          <a:lstStyle/>
          <a:p>
            <a:endParaRPr lang="da-DK"/>
          </a:p>
        </p:txBody>
      </p:sp>
      <p:sp>
        <p:nvSpPr>
          <p:cNvPr id="6" name="Date Placeholder 5"/>
          <p:cNvSpPr>
            <a:spLocks noGrp="1"/>
          </p:cNvSpPr>
          <p:nvPr>
            <p:ph type="dt" idx="1"/>
          </p:nvPr>
        </p:nvSpPr>
        <p:spPr/>
        <p:txBody>
          <a:bodyPr/>
          <a:lstStyle/>
          <a:p>
            <a:fld id="{92A8F7B2-A675-4BCA-8D4D-A3A902AFA041}" type="datetime1">
              <a:rPr lang="da-DK" smtClean="0"/>
              <a:t>24-09-2024</a:t>
            </a:fld>
            <a:endParaRPr lang="da-DK"/>
          </a:p>
        </p:txBody>
      </p:sp>
      <p:sp>
        <p:nvSpPr>
          <p:cNvPr id="7" name="Slide Number Placeholder 6"/>
          <p:cNvSpPr>
            <a:spLocks noGrp="1"/>
          </p:cNvSpPr>
          <p:nvPr>
            <p:ph type="sldNum" sz="quarter" idx="5"/>
          </p:nvPr>
        </p:nvSpPr>
        <p:spPr/>
        <p:txBody>
          <a:bodyPr/>
          <a:lstStyle/>
          <a:p>
            <a:fld id="{A74A5A2F-ECD0-4A51-A9E7-D8DA645BD5CD}" type="slidenum">
              <a:rPr lang="da-DK" smtClean="0"/>
              <a:t>2</a:t>
            </a:fld>
            <a:endParaRPr lang="da-DK"/>
          </a:p>
        </p:txBody>
      </p:sp>
    </p:spTree>
    <p:extLst>
      <p:ext uri="{BB962C8B-B14F-4D97-AF65-F5344CB8AC3E}">
        <p14:creationId xmlns:p14="http://schemas.microsoft.com/office/powerpoint/2010/main" val="2245162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Footer Placeholder 3"/>
          <p:cNvSpPr>
            <a:spLocks noGrp="1"/>
          </p:cNvSpPr>
          <p:nvPr>
            <p:ph type="ftr" sz="quarter" idx="4"/>
          </p:nvPr>
        </p:nvSpPr>
        <p:spPr/>
        <p:txBody>
          <a:bodyPr/>
          <a:lstStyle/>
          <a:p>
            <a:endParaRPr lang="da-DK"/>
          </a:p>
        </p:txBody>
      </p:sp>
      <p:sp>
        <p:nvSpPr>
          <p:cNvPr id="5" name="Header Placeholder 4"/>
          <p:cNvSpPr>
            <a:spLocks noGrp="1"/>
          </p:cNvSpPr>
          <p:nvPr>
            <p:ph type="hdr" sz="quarter"/>
          </p:nvPr>
        </p:nvSpPr>
        <p:spPr/>
        <p:txBody>
          <a:bodyPr/>
          <a:lstStyle/>
          <a:p>
            <a:endParaRPr lang="da-DK"/>
          </a:p>
        </p:txBody>
      </p:sp>
      <p:sp>
        <p:nvSpPr>
          <p:cNvPr id="6" name="Date Placeholder 5"/>
          <p:cNvSpPr>
            <a:spLocks noGrp="1"/>
          </p:cNvSpPr>
          <p:nvPr>
            <p:ph type="dt" idx="1"/>
          </p:nvPr>
        </p:nvSpPr>
        <p:spPr/>
        <p:txBody>
          <a:bodyPr/>
          <a:lstStyle/>
          <a:p>
            <a:fld id="{D3D707DA-E758-4488-BA2D-6BA8FDF6EE6B}" type="datetime1">
              <a:rPr lang="da-DK" smtClean="0"/>
              <a:t>24-09-2024</a:t>
            </a:fld>
            <a:endParaRPr lang="da-DK"/>
          </a:p>
        </p:txBody>
      </p:sp>
      <p:sp>
        <p:nvSpPr>
          <p:cNvPr id="7" name="Slide Number Placeholder 6"/>
          <p:cNvSpPr>
            <a:spLocks noGrp="1"/>
          </p:cNvSpPr>
          <p:nvPr>
            <p:ph type="sldNum" sz="quarter" idx="5"/>
          </p:nvPr>
        </p:nvSpPr>
        <p:spPr/>
        <p:txBody>
          <a:bodyPr/>
          <a:lstStyle/>
          <a:p>
            <a:fld id="{A74A5A2F-ECD0-4A51-A9E7-D8DA645BD5CD}" type="slidenum">
              <a:rPr lang="da-DK" smtClean="0"/>
              <a:t>4</a:t>
            </a:fld>
            <a:endParaRPr lang="da-DK"/>
          </a:p>
        </p:txBody>
      </p:sp>
    </p:spTree>
    <p:extLst>
      <p:ext uri="{BB962C8B-B14F-4D97-AF65-F5344CB8AC3E}">
        <p14:creationId xmlns:p14="http://schemas.microsoft.com/office/powerpoint/2010/main" val="8741254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20.sv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21.svg"/><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21.svg"/><Relationship Id="rId4" Type="http://schemas.openxmlformats.org/officeDocument/2006/relationships/image" Target="../media/image7.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21.sv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3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6.sv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Date Placeholder 6" hidden="1">
            <a:extLst>
              <a:ext uri="{FF2B5EF4-FFF2-40B4-BE49-F238E27FC236}">
                <a16:creationId xmlns:a16="http://schemas.microsoft.com/office/drawing/2014/main" id="{FAC78685-2AE8-4790-9E15-2028753F5FF4}"/>
              </a:ext>
            </a:extLst>
          </p:cNvPr>
          <p:cNvSpPr>
            <a:spLocks noGrp="1"/>
          </p:cNvSpPr>
          <p:nvPr>
            <p:ph type="dt" sz="half" idx="15"/>
          </p:nvPr>
        </p:nvSpPr>
        <p:spPr>
          <a:xfrm>
            <a:off x="0" y="6858000"/>
            <a:ext cx="0" cy="0"/>
          </a:xfrm>
        </p:spPr>
        <p:txBody>
          <a:bodyPr/>
          <a:lstStyle>
            <a:lvl1pPr>
              <a:defRPr sz="100">
                <a:noFill/>
              </a:defRPr>
            </a:lvl1pPr>
          </a:lstStyle>
          <a:p>
            <a:fld id="{E8E82E86-3436-4ED0-B14D-99DD61DDFAA3}" type="datetime3">
              <a:rPr lang="da-DK" smtClean="0"/>
              <a:t>24.09.2024</a:t>
            </a:fld>
            <a:endParaRPr lang="da-DK"/>
          </a:p>
        </p:txBody>
      </p:sp>
      <p:sp>
        <p:nvSpPr>
          <p:cNvPr id="8" name="Footer Placeholder 8" hidden="1">
            <a:extLst>
              <a:ext uri="{FF2B5EF4-FFF2-40B4-BE49-F238E27FC236}">
                <a16:creationId xmlns:a16="http://schemas.microsoft.com/office/drawing/2014/main" id="{B6981A3E-B3C5-4F78-81B7-270B06EFC912}"/>
              </a:ext>
            </a:extLst>
          </p:cNvPr>
          <p:cNvSpPr>
            <a:spLocks noGrp="1"/>
          </p:cNvSpPr>
          <p:nvPr>
            <p:ph type="ftr" sz="quarter" idx="16"/>
          </p:nvPr>
        </p:nvSpPr>
        <p:spPr>
          <a:xfrm>
            <a:off x="0" y="6858000"/>
            <a:ext cx="0" cy="0"/>
          </a:xfrm>
        </p:spPr>
        <p:txBody>
          <a:bodyPr/>
          <a:lstStyle>
            <a:lvl1pPr>
              <a:defRPr sz="100">
                <a:noFill/>
              </a:defRPr>
            </a:lvl1pPr>
          </a:lstStyle>
          <a:p>
            <a:endParaRPr lang="da-DK"/>
          </a:p>
        </p:txBody>
      </p:sp>
      <p:sp>
        <p:nvSpPr>
          <p:cNvPr id="9" name="Slide Number Placeholder 10" hidden="1">
            <a:extLst>
              <a:ext uri="{FF2B5EF4-FFF2-40B4-BE49-F238E27FC236}">
                <a16:creationId xmlns:a16="http://schemas.microsoft.com/office/drawing/2014/main" id="{8735CF21-6327-43B3-A6B4-E856B24D6FD7}"/>
              </a:ext>
            </a:extLst>
          </p:cNvPr>
          <p:cNvSpPr>
            <a:spLocks noGrp="1"/>
          </p:cNvSpPr>
          <p:nvPr>
            <p:ph type="sldNum" sz="quarter" idx="17"/>
          </p:nvPr>
        </p:nvSpPr>
        <p:spPr>
          <a:xfrm>
            <a:off x="0" y="6858000"/>
            <a:ext cx="0" cy="0"/>
          </a:xfrm>
        </p:spPr>
        <p:txBody>
          <a:bodyPr/>
          <a:lstStyle>
            <a:lvl1pPr>
              <a:defRPr sz="100">
                <a:noFill/>
              </a:defRPr>
            </a:lvl1pPr>
          </a:lstStyle>
          <a:p>
            <a:fld id="{24C8C45C-947F-4981-8B3F-4F32E973C901}" type="slidenum">
              <a:rPr lang="da-DK" smtClean="0"/>
              <a:pPr/>
              <a:t>‹nr.›</a:t>
            </a:fld>
            <a:endParaRPr lang="da-DK"/>
          </a:p>
        </p:txBody>
      </p:sp>
      <p:sp>
        <p:nvSpPr>
          <p:cNvPr id="10" name="Background">
            <a:extLst>
              <a:ext uri="{FF2B5EF4-FFF2-40B4-BE49-F238E27FC236}">
                <a16:creationId xmlns:a16="http://schemas.microsoft.com/office/drawing/2014/main" id="{B15CBA8E-F5DC-46F1-BEF1-3BB9B6677660}"/>
              </a:ext>
            </a:extLst>
          </p:cNvPr>
          <p:cNvSpPr/>
          <p:nvPr userDrawn="1"/>
        </p:nvSpPr>
        <p:spPr>
          <a:xfrm>
            <a:off x="0" y="0"/>
            <a:ext cx="12193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pic>
        <p:nvPicPr>
          <p:cNvPr id="13" name="Graphic 12">
            <a:extLst>
              <a:ext uri="{FF2B5EF4-FFF2-40B4-BE49-F238E27FC236}">
                <a16:creationId xmlns:a16="http://schemas.microsoft.com/office/drawing/2014/main" id="{A455FAF9-D3FC-48DE-9385-1EADF32999D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4014" t="28202"/>
          <a:stretch/>
        </p:blipFill>
        <p:spPr>
          <a:xfrm flipH="1" flipV="1">
            <a:off x="6518258" y="2112006"/>
            <a:ext cx="5673742" cy="4745994"/>
          </a:xfrm>
          <a:custGeom>
            <a:avLst/>
            <a:gdLst>
              <a:gd name="connsiteX0" fmla="*/ 5673742 w 5673742"/>
              <a:gd name="connsiteY0" fmla="*/ 4745994 h 4745994"/>
              <a:gd name="connsiteX1" fmla="*/ 0 w 5673742"/>
              <a:gd name="connsiteY1" fmla="*/ 4745994 h 4745994"/>
              <a:gd name="connsiteX2" fmla="*/ 0 w 5673742"/>
              <a:gd name="connsiteY2" fmla="*/ 0 h 4745994"/>
              <a:gd name="connsiteX3" fmla="*/ 5673742 w 5673742"/>
              <a:gd name="connsiteY3" fmla="*/ 0 h 4745994"/>
            </a:gdLst>
            <a:ahLst/>
            <a:cxnLst>
              <a:cxn ang="0">
                <a:pos x="connsiteX0" y="connsiteY0"/>
              </a:cxn>
              <a:cxn ang="0">
                <a:pos x="connsiteX1" y="connsiteY1"/>
              </a:cxn>
              <a:cxn ang="0">
                <a:pos x="connsiteX2" y="connsiteY2"/>
              </a:cxn>
              <a:cxn ang="0">
                <a:pos x="connsiteX3" y="connsiteY3"/>
              </a:cxn>
            </a:cxnLst>
            <a:rect l="l" t="t" r="r" b="b"/>
            <a:pathLst>
              <a:path w="5673742" h="4745994">
                <a:moveTo>
                  <a:pt x="5673742" y="4745994"/>
                </a:moveTo>
                <a:lnTo>
                  <a:pt x="0" y="4745994"/>
                </a:lnTo>
                <a:lnTo>
                  <a:pt x="0" y="0"/>
                </a:lnTo>
                <a:lnTo>
                  <a:pt x="5673742" y="0"/>
                </a:lnTo>
                <a:close/>
              </a:path>
            </a:pathLst>
          </a:custGeom>
        </p:spPr>
      </p:pic>
      <p:pic>
        <p:nvPicPr>
          <p:cNvPr id="11" name="Logo">
            <a:extLst>
              <a:ext uri="{FF2B5EF4-FFF2-40B4-BE49-F238E27FC236}">
                <a16:creationId xmlns:a16="http://schemas.microsoft.com/office/drawing/2014/main" id="{E2936D86-F779-4DE2-AE46-1D2E42DD0F87}"/>
              </a:ext>
            </a:extLst>
          </p:cNvPr>
          <p:cNvPicPr>
            <a:picLocks noChangeAspect="1" noChangeArrowheads="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bwMode="auto">
          <a:xfrm>
            <a:off x="11140493" y="432001"/>
            <a:ext cx="511757" cy="1275657"/>
          </a:xfrm>
          <a:prstGeom prst="rect">
            <a:avLst/>
          </a:prstGeom>
          <a:noFill/>
          <a:extLst>
            <a:ext uri="{909E8E84-426E-40DD-AFC4-6F175D3DCCD1}">
              <a14:hiddenFill xmlns:a14="http://schemas.microsoft.com/office/drawing/2010/main">
                <a:solidFill>
                  <a:srgbClr val="FFFFFF"/>
                </a:solidFill>
              </a14:hiddenFill>
            </a:ext>
          </a:extLst>
        </p:spPr>
      </p:pic>
      <p:pic>
        <p:nvPicPr>
          <p:cNvPr id="12" name="Logo 1">
            <a:extLst>
              <a:ext uri="{FF2B5EF4-FFF2-40B4-BE49-F238E27FC236}">
                <a16:creationId xmlns:a16="http://schemas.microsoft.com/office/drawing/2014/main" id="{3B2E1CFD-9FF0-49D8-B6ED-0EF4C9B86EE0}"/>
              </a:ext>
            </a:extLst>
          </p:cNvPr>
          <p:cNvPicPr>
            <a:picLocks noChangeAspect="1" noChangeArrowheads="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bwMode="auto">
          <a:xfrm>
            <a:off x="11136400" y="6120900"/>
            <a:ext cx="511200" cy="19216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hasCustomPrompt="1"/>
          </p:nvPr>
        </p:nvSpPr>
        <p:spPr>
          <a:xfrm>
            <a:off x="539749" y="1710000"/>
            <a:ext cx="7286400" cy="3168000"/>
          </a:xfrm>
        </p:spPr>
        <p:txBody>
          <a:bodyPr anchor="t" anchorCtr="0"/>
          <a:lstStyle>
            <a:lvl1pPr algn="l">
              <a:defRPr sz="5400"/>
            </a:lvl1pPr>
          </a:lstStyle>
          <a:p>
            <a:r>
              <a:rPr lang="da-DK"/>
              <a:t>Klik for at tilføje titel</a:t>
            </a:r>
          </a:p>
        </p:txBody>
      </p:sp>
      <p:sp>
        <p:nvSpPr>
          <p:cNvPr id="3" name="Subtitle 2"/>
          <p:cNvSpPr>
            <a:spLocks noGrp="1"/>
          </p:cNvSpPr>
          <p:nvPr>
            <p:ph type="subTitle" idx="1" hasCustomPrompt="1"/>
          </p:nvPr>
        </p:nvSpPr>
        <p:spPr>
          <a:xfrm>
            <a:off x="539749" y="558000"/>
            <a:ext cx="7286400" cy="320400"/>
          </a:xfrm>
        </p:spPr>
        <p:txBody>
          <a:bodyPr/>
          <a:lstStyle>
            <a:lvl1pPr marL="0" indent="0" algn="l">
              <a:spcBef>
                <a:spcPts val="0"/>
              </a:spcBef>
              <a:buFont typeface="Arial" panose="020B0604020202020204" pitchFamily="34" charset="0"/>
              <a:buChar char="​"/>
              <a:defRPr sz="1800" b="0"/>
            </a:lvl1pPr>
            <a:lvl2pPr marL="0" indent="0" algn="l">
              <a:buFont typeface="Arial" panose="020B0604020202020204" pitchFamily="34" charset="0"/>
              <a:buChar char="​"/>
              <a:defRPr sz="1800" b="0"/>
            </a:lvl2pPr>
            <a:lvl3pPr marL="0" indent="0" algn="l">
              <a:buFont typeface="Arial" panose="020B0604020202020204" pitchFamily="34" charset="0"/>
              <a:buChar char="​"/>
              <a:defRPr sz="1800" b="0"/>
            </a:lvl3pPr>
            <a:lvl4pPr marL="0" indent="0" algn="l">
              <a:buFont typeface="Arial" panose="020B0604020202020204" pitchFamily="34" charset="0"/>
              <a:buChar char="​"/>
              <a:defRPr sz="1800" b="0"/>
            </a:lvl4pPr>
            <a:lvl5pPr marL="0" indent="0" algn="l">
              <a:buFont typeface="Arial" panose="020B0604020202020204" pitchFamily="34" charset="0"/>
              <a:buChar char="​"/>
              <a:defRPr sz="1800" b="0"/>
            </a:lvl5pPr>
            <a:lvl6pPr marL="0" indent="0" algn="l">
              <a:buFont typeface="Arial" panose="020B0604020202020204" pitchFamily="34" charset="0"/>
              <a:buChar char="​"/>
              <a:defRPr sz="1800" b="0"/>
            </a:lvl6pPr>
            <a:lvl7pPr marL="0" indent="0" algn="l">
              <a:buFont typeface="Arial" panose="020B0604020202020204" pitchFamily="34" charset="0"/>
              <a:buChar char="​"/>
              <a:defRPr sz="1800" b="0"/>
            </a:lvl7pPr>
            <a:lvl8pPr marL="0" indent="0" algn="l">
              <a:buFont typeface="Arial" panose="020B0604020202020204" pitchFamily="34" charset="0"/>
              <a:buChar char="​"/>
              <a:defRPr sz="1800" b="0"/>
            </a:lvl8pPr>
            <a:lvl9pPr marL="0" indent="0" algn="l">
              <a:buFont typeface="Arial" panose="020B0604020202020204" pitchFamily="34" charset="0"/>
              <a:buChar char="​"/>
              <a:defRPr sz="1800" b="0"/>
            </a:lvl9pPr>
          </a:lstStyle>
          <a:p>
            <a:r>
              <a:rPr lang="da-DK"/>
              <a:t>Klik for at tilføje undertitel</a:t>
            </a:r>
          </a:p>
        </p:txBody>
      </p:sp>
      <p:sp>
        <p:nvSpPr>
          <p:cNvPr id="16" name="Text Placeholder 15">
            <a:extLst>
              <a:ext uri="{FF2B5EF4-FFF2-40B4-BE49-F238E27FC236}">
                <a16:creationId xmlns:a16="http://schemas.microsoft.com/office/drawing/2014/main" id="{F3129ADE-E028-4CBA-B672-0E4328DF689F}"/>
              </a:ext>
            </a:extLst>
          </p:cNvPr>
          <p:cNvSpPr>
            <a:spLocks noGrp="1"/>
          </p:cNvSpPr>
          <p:nvPr>
            <p:ph type="body" sz="quarter" idx="18" hasCustomPrompt="1"/>
          </p:nvPr>
        </p:nvSpPr>
        <p:spPr>
          <a:xfrm>
            <a:off x="539999" y="5957887"/>
            <a:ext cx="5733801" cy="363600"/>
          </a:xfrm>
        </p:spPr>
        <p:txBody>
          <a:bodyPr anchor="b" anchorCtr="0"/>
          <a:lstStyle>
            <a:lvl1pPr marL="0" indent="0">
              <a:lnSpc>
                <a:spcPct val="95000"/>
              </a:lnSpc>
              <a:buNone/>
              <a:defRPr sz="1400"/>
            </a:lvl1pPr>
          </a:lstStyle>
          <a:p>
            <a:pPr lvl="0"/>
            <a:r>
              <a:rPr lang="da-DK"/>
              <a:t>Klik for at tilføje navn</a:t>
            </a:r>
          </a:p>
        </p:txBody>
      </p:sp>
    </p:spTree>
    <p:extLst>
      <p:ext uri="{BB962C8B-B14F-4D97-AF65-F5344CB8AC3E}">
        <p14:creationId xmlns:p14="http://schemas.microsoft.com/office/powerpoint/2010/main" val="2706912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reaker lange ord">
    <p:bg>
      <p:bgRef idx="1001">
        <a:schemeClr val="bg1"/>
      </p:bgRef>
    </p:bg>
    <p:spTree>
      <p:nvGrpSpPr>
        <p:cNvPr id="1" name=""/>
        <p:cNvGrpSpPr/>
        <p:nvPr/>
      </p:nvGrpSpPr>
      <p:grpSpPr>
        <a:xfrm>
          <a:off x="0" y="0"/>
          <a:ext cx="0" cy="0"/>
          <a:chOff x="0" y="0"/>
          <a:chExt cx="0" cy="0"/>
        </a:xfrm>
      </p:grpSpPr>
      <p:sp>
        <p:nvSpPr>
          <p:cNvPr id="8" name="Date Placeholder 6" hidden="1">
            <a:extLst>
              <a:ext uri="{FF2B5EF4-FFF2-40B4-BE49-F238E27FC236}">
                <a16:creationId xmlns:a16="http://schemas.microsoft.com/office/drawing/2014/main" id="{EC4984FD-C954-4704-8EAD-D63D90C9952D}"/>
              </a:ext>
            </a:extLst>
          </p:cNvPr>
          <p:cNvSpPr>
            <a:spLocks noGrp="1"/>
          </p:cNvSpPr>
          <p:nvPr>
            <p:ph type="dt" sz="half" idx="15"/>
          </p:nvPr>
        </p:nvSpPr>
        <p:spPr>
          <a:xfrm>
            <a:off x="0" y="6858000"/>
            <a:ext cx="0" cy="0"/>
          </a:xfrm>
        </p:spPr>
        <p:txBody>
          <a:bodyPr/>
          <a:lstStyle>
            <a:lvl1pPr>
              <a:defRPr sz="100">
                <a:noFill/>
              </a:defRPr>
            </a:lvl1pPr>
          </a:lstStyle>
          <a:p>
            <a:fld id="{9B302B38-8D6F-4F5F-AE29-1DFC99A11AD9}" type="datetime3">
              <a:rPr lang="da-DK" smtClean="0"/>
              <a:t>24.09.2024</a:t>
            </a:fld>
            <a:endParaRPr lang="da-DK"/>
          </a:p>
        </p:txBody>
      </p:sp>
      <p:sp>
        <p:nvSpPr>
          <p:cNvPr id="9" name="Footer Placeholder 8" hidden="1">
            <a:extLst>
              <a:ext uri="{FF2B5EF4-FFF2-40B4-BE49-F238E27FC236}">
                <a16:creationId xmlns:a16="http://schemas.microsoft.com/office/drawing/2014/main" id="{E9C8E5B9-7CE0-43DA-AD39-74ECF3AC709B}"/>
              </a:ext>
            </a:extLst>
          </p:cNvPr>
          <p:cNvSpPr>
            <a:spLocks noGrp="1"/>
          </p:cNvSpPr>
          <p:nvPr>
            <p:ph type="ftr" sz="quarter" idx="16"/>
          </p:nvPr>
        </p:nvSpPr>
        <p:spPr>
          <a:xfrm>
            <a:off x="0" y="6858000"/>
            <a:ext cx="0" cy="0"/>
          </a:xfrm>
        </p:spPr>
        <p:txBody>
          <a:bodyPr/>
          <a:lstStyle>
            <a:lvl1pPr>
              <a:defRPr sz="100">
                <a:noFill/>
              </a:defRPr>
            </a:lvl1pPr>
          </a:lstStyle>
          <a:p>
            <a:endParaRPr lang="da-DK"/>
          </a:p>
        </p:txBody>
      </p:sp>
      <p:sp>
        <p:nvSpPr>
          <p:cNvPr id="10" name="Slide Number Placeholder 10" hidden="1">
            <a:extLst>
              <a:ext uri="{FF2B5EF4-FFF2-40B4-BE49-F238E27FC236}">
                <a16:creationId xmlns:a16="http://schemas.microsoft.com/office/drawing/2014/main" id="{DA38F4F7-EE53-4B48-8A78-570C0E71009D}"/>
              </a:ext>
            </a:extLst>
          </p:cNvPr>
          <p:cNvSpPr>
            <a:spLocks noGrp="1"/>
          </p:cNvSpPr>
          <p:nvPr>
            <p:ph type="sldNum" sz="quarter" idx="17"/>
          </p:nvPr>
        </p:nvSpPr>
        <p:spPr>
          <a:xfrm>
            <a:off x="0" y="6858000"/>
            <a:ext cx="0" cy="0"/>
          </a:xfrm>
        </p:spPr>
        <p:txBody>
          <a:bodyPr/>
          <a:lstStyle>
            <a:lvl1pPr>
              <a:defRPr sz="100">
                <a:noFill/>
              </a:defRPr>
            </a:lvl1pPr>
          </a:lstStyle>
          <a:p>
            <a:fld id="{24C8C45C-947F-4981-8B3F-4F32E973C901}" type="slidenum">
              <a:rPr lang="da-DK" smtClean="0"/>
              <a:pPr/>
              <a:t>‹nr.›</a:t>
            </a:fld>
            <a:endParaRPr lang="da-DK"/>
          </a:p>
        </p:txBody>
      </p:sp>
      <p:sp>
        <p:nvSpPr>
          <p:cNvPr id="7" name="Background"/>
          <p:cNvSpPr/>
          <p:nvPr userDrawn="1"/>
        </p:nvSpPr>
        <p:spPr>
          <a:xfrm>
            <a:off x="0" y="0"/>
            <a:ext cx="121932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pic>
        <p:nvPicPr>
          <p:cNvPr id="12" name="Graphic 11">
            <a:extLst>
              <a:ext uri="{FF2B5EF4-FFF2-40B4-BE49-F238E27FC236}">
                <a16:creationId xmlns:a16="http://schemas.microsoft.com/office/drawing/2014/main" id="{20361D43-02E0-4B57-9772-3C57C05D236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0626" b="9662"/>
          <a:stretch/>
        </p:blipFill>
        <p:spPr>
          <a:xfrm flipH="1">
            <a:off x="539750" y="0"/>
            <a:ext cx="11112500" cy="6858000"/>
          </a:xfrm>
          <a:custGeom>
            <a:avLst/>
            <a:gdLst>
              <a:gd name="connsiteX0" fmla="*/ 11112500 w 11112500"/>
              <a:gd name="connsiteY0" fmla="*/ 0 h 6858000"/>
              <a:gd name="connsiteX1" fmla="*/ 0 w 11112500"/>
              <a:gd name="connsiteY1" fmla="*/ 0 h 6858000"/>
              <a:gd name="connsiteX2" fmla="*/ 0 w 11112500"/>
              <a:gd name="connsiteY2" fmla="*/ 6858000 h 6858000"/>
              <a:gd name="connsiteX3" fmla="*/ 11112500 w 111125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112500" h="6858000">
                <a:moveTo>
                  <a:pt x="11112500" y="0"/>
                </a:moveTo>
                <a:lnTo>
                  <a:pt x="0" y="0"/>
                </a:lnTo>
                <a:lnTo>
                  <a:pt x="0" y="6858000"/>
                </a:lnTo>
                <a:lnTo>
                  <a:pt x="11112500" y="6858000"/>
                </a:lnTo>
                <a:close/>
              </a:path>
            </a:pathLst>
          </a:custGeom>
        </p:spPr>
      </p:pic>
      <p:sp>
        <p:nvSpPr>
          <p:cNvPr id="2" name="Title 1"/>
          <p:cNvSpPr>
            <a:spLocks noGrp="1"/>
          </p:cNvSpPr>
          <p:nvPr>
            <p:ph type="ctrTitle" hasCustomPrompt="1"/>
          </p:nvPr>
        </p:nvSpPr>
        <p:spPr>
          <a:xfrm>
            <a:off x="1134000" y="2524125"/>
            <a:ext cx="9921600" cy="1317215"/>
          </a:xfrm>
        </p:spPr>
        <p:txBody>
          <a:bodyPr anchor="b" anchorCtr="0"/>
          <a:lstStyle>
            <a:lvl1pPr algn="l">
              <a:lnSpc>
                <a:spcPct val="60000"/>
              </a:lnSpc>
              <a:defRPr sz="8000">
                <a:ln w="12700">
                  <a:solidFill>
                    <a:schemeClr val="accent1"/>
                  </a:solidFill>
                </a:ln>
                <a:noFill/>
                <a:latin typeface="DIF Stencil" pitchFamily="2" charset="0"/>
              </a:defRPr>
            </a:lvl1pPr>
          </a:lstStyle>
          <a:p>
            <a:r>
              <a:rPr lang="da-DK"/>
              <a:t>tilføje tekst 1</a:t>
            </a:r>
          </a:p>
        </p:txBody>
      </p:sp>
      <p:sp>
        <p:nvSpPr>
          <p:cNvPr id="14" name="Subtitle 2">
            <a:extLst>
              <a:ext uri="{FF2B5EF4-FFF2-40B4-BE49-F238E27FC236}">
                <a16:creationId xmlns:a16="http://schemas.microsoft.com/office/drawing/2014/main" id="{805AE8B6-0EE6-4EDB-9683-119BCD826D90}"/>
              </a:ext>
            </a:extLst>
          </p:cNvPr>
          <p:cNvSpPr>
            <a:spLocks noGrp="1"/>
          </p:cNvSpPr>
          <p:nvPr>
            <p:ph type="subTitle" idx="1" hasCustomPrompt="1"/>
          </p:nvPr>
        </p:nvSpPr>
        <p:spPr>
          <a:xfrm>
            <a:off x="1132163" y="3720300"/>
            <a:ext cx="9921600" cy="861774"/>
          </a:xfrm>
        </p:spPr>
        <p:txBody>
          <a:bodyPr>
            <a:noAutofit/>
          </a:bodyPr>
          <a:lstStyle>
            <a:lvl1pPr marL="0" indent="0" algn="r">
              <a:lnSpc>
                <a:spcPct val="60000"/>
              </a:lnSpc>
              <a:spcBef>
                <a:spcPts val="0"/>
              </a:spcBef>
              <a:buFont typeface="Arial" panose="020B0604020202020204" pitchFamily="34" charset="0"/>
              <a:buChar char="​"/>
              <a:defRPr lang="da-DK" sz="8000" b="1" kern="1200" cap="all" spc="50" baseline="0" dirty="0">
                <a:ln w="12700">
                  <a:solidFill>
                    <a:schemeClr val="accent1"/>
                  </a:solidFill>
                </a:ln>
                <a:noFill/>
                <a:latin typeface="DIF Stencil" pitchFamily="2" charset="0"/>
                <a:ea typeface="+mj-ea"/>
                <a:cs typeface="+mj-cs"/>
              </a:defRPr>
            </a:lvl1pPr>
            <a:lvl2pPr marL="0" indent="0" algn="l">
              <a:buFont typeface="Arial" panose="020B0604020202020204" pitchFamily="34" charset="0"/>
              <a:buChar char="​"/>
              <a:defRPr sz="1800" b="0"/>
            </a:lvl2pPr>
            <a:lvl3pPr marL="0" indent="0" algn="l">
              <a:buFont typeface="Arial" panose="020B0604020202020204" pitchFamily="34" charset="0"/>
              <a:buChar char="​"/>
              <a:defRPr sz="1800" b="0"/>
            </a:lvl3pPr>
            <a:lvl4pPr marL="0" indent="0" algn="l">
              <a:buFont typeface="Arial" panose="020B0604020202020204" pitchFamily="34" charset="0"/>
              <a:buChar char="​"/>
              <a:defRPr sz="1800" b="0"/>
            </a:lvl4pPr>
            <a:lvl5pPr marL="0" indent="0" algn="l">
              <a:buFont typeface="Arial" panose="020B0604020202020204" pitchFamily="34" charset="0"/>
              <a:buChar char="​"/>
              <a:defRPr sz="1800" b="0"/>
            </a:lvl5pPr>
            <a:lvl6pPr marL="0" indent="0" algn="l">
              <a:buFont typeface="Arial" panose="020B0604020202020204" pitchFamily="34" charset="0"/>
              <a:buChar char="​"/>
              <a:defRPr sz="1800" b="0"/>
            </a:lvl6pPr>
            <a:lvl7pPr marL="0" indent="0" algn="l">
              <a:buFont typeface="Arial" panose="020B0604020202020204" pitchFamily="34" charset="0"/>
              <a:buChar char="​"/>
              <a:defRPr sz="1800" b="0"/>
            </a:lvl7pPr>
            <a:lvl8pPr marL="0" indent="0" algn="l">
              <a:buFont typeface="Arial" panose="020B0604020202020204" pitchFamily="34" charset="0"/>
              <a:buChar char="​"/>
              <a:defRPr sz="1800" b="0"/>
            </a:lvl8pPr>
            <a:lvl9pPr marL="0" indent="0" algn="l">
              <a:buFont typeface="Arial" panose="020B0604020202020204" pitchFamily="34" charset="0"/>
              <a:buChar char="​"/>
              <a:defRPr sz="1800" b="0"/>
            </a:lvl9pPr>
          </a:lstStyle>
          <a:p>
            <a:r>
              <a:rPr lang="da-DK"/>
              <a:t>tilføje tekst 2</a:t>
            </a:r>
          </a:p>
        </p:txBody>
      </p:sp>
      <p:pic>
        <p:nvPicPr>
          <p:cNvPr id="11" name="Logo">
            <a:extLst>
              <a:ext uri="{FF2B5EF4-FFF2-40B4-BE49-F238E27FC236}">
                <a16:creationId xmlns:a16="http://schemas.microsoft.com/office/drawing/2014/main" id="{63858D4D-0798-40E3-B740-7946A447E54F}"/>
              </a:ext>
            </a:extLst>
          </p:cNvPr>
          <p:cNvPicPr>
            <a:picLocks noChangeAspect="1" noChangeArrowheads="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bwMode="auto">
          <a:xfrm>
            <a:off x="11292250" y="432000"/>
            <a:ext cx="360000" cy="897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1382265"/>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Breaker lange ord">
    <p:bg>
      <p:bgRef idx="1001">
        <a:schemeClr val="bg1"/>
      </p:bgRef>
    </p:bg>
    <p:spTree>
      <p:nvGrpSpPr>
        <p:cNvPr id="1" name=""/>
        <p:cNvGrpSpPr/>
        <p:nvPr/>
      </p:nvGrpSpPr>
      <p:grpSpPr>
        <a:xfrm>
          <a:off x="0" y="0"/>
          <a:ext cx="0" cy="0"/>
          <a:chOff x="0" y="0"/>
          <a:chExt cx="0" cy="0"/>
        </a:xfrm>
      </p:grpSpPr>
      <p:sp>
        <p:nvSpPr>
          <p:cNvPr id="8" name="Date Placeholder 6" hidden="1">
            <a:extLst>
              <a:ext uri="{FF2B5EF4-FFF2-40B4-BE49-F238E27FC236}">
                <a16:creationId xmlns:a16="http://schemas.microsoft.com/office/drawing/2014/main" id="{EC4984FD-C954-4704-8EAD-D63D90C9952D}"/>
              </a:ext>
            </a:extLst>
          </p:cNvPr>
          <p:cNvSpPr>
            <a:spLocks noGrp="1"/>
          </p:cNvSpPr>
          <p:nvPr>
            <p:ph type="dt" sz="half" idx="15"/>
          </p:nvPr>
        </p:nvSpPr>
        <p:spPr>
          <a:xfrm>
            <a:off x="0" y="6858000"/>
            <a:ext cx="0" cy="0"/>
          </a:xfrm>
        </p:spPr>
        <p:txBody>
          <a:bodyPr/>
          <a:lstStyle>
            <a:lvl1pPr>
              <a:defRPr sz="100">
                <a:noFill/>
              </a:defRPr>
            </a:lvl1pPr>
          </a:lstStyle>
          <a:p>
            <a:fld id="{9B302B38-8D6F-4F5F-AE29-1DFC99A11AD9}" type="datetime3">
              <a:rPr lang="da-DK" smtClean="0"/>
              <a:t>24.09.2024</a:t>
            </a:fld>
            <a:endParaRPr lang="da-DK"/>
          </a:p>
        </p:txBody>
      </p:sp>
      <p:sp>
        <p:nvSpPr>
          <p:cNvPr id="9" name="Footer Placeholder 8" hidden="1">
            <a:extLst>
              <a:ext uri="{FF2B5EF4-FFF2-40B4-BE49-F238E27FC236}">
                <a16:creationId xmlns:a16="http://schemas.microsoft.com/office/drawing/2014/main" id="{E9C8E5B9-7CE0-43DA-AD39-74ECF3AC709B}"/>
              </a:ext>
            </a:extLst>
          </p:cNvPr>
          <p:cNvSpPr>
            <a:spLocks noGrp="1"/>
          </p:cNvSpPr>
          <p:nvPr>
            <p:ph type="ftr" sz="quarter" idx="16"/>
          </p:nvPr>
        </p:nvSpPr>
        <p:spPr>
          <a:xfrm>
            <a:off x="0" y="6858000"/>
            <a:ext cx="0" cy="0"/>
          </a:xfrm>
        </p:spPr>
        <p:txBody>
          <a:bodyPr/>
          <a:lstStyle>
            <a:lvl1pPr>
              <a:defRPr sz="100">
                <a:noFill/>
              </a:defRPr>
            </a:lvl1pPr>
          </a:lstStyle>
          <a:p>
            <a:endParaRPr lang="da-DK"/>
          </a:p>
        </p:txBody>
      </p:sp>
      <p:sp>
        <p:nvSpPr>
          <p:cNvPr id="10" name="Slide Number Placeholder 10" hidden="1">
            <a:extLst>
              <a:ext uri="{FF2B5EF4-FFF2-40B4-BE49-F238E27FC236}">
                <a16:creationId xmlns:a16="http://schemas.microsoft.com/office/drawing/2014/main" id="{DA38F4F7-EE53-4B48-8A78-570C0E71009D}"/>
              </a:ext>
            </a:extLst>
          </p:cNvPr>
          <p:cNvSpPr>
            <a:spLocks noGrp="1"/>
          </p:cNvSpPr>
          <p:nvPr>
            <p:ph type="sldNum" sz="quarter" idx="17"/>
          </p:nvPr>
        </p:nvSpPr>
        <p:spPr>
          <a:xfrm>
            <a:off x="0" y="6858000"/>
            <a:ext cx="0" cy="0"/>
          </a:xfrm>
        </p:spPr>
        <p:txBody>
          <a:bodyPr/>
          <a:lstStyle>
            <a:lvl1pPr>
              <a:defRPr sz="100">
                <a:noFill/>
              </a:defRPr>
            </a:lvl1pPr>
          </a:lstStyle>
          <a:p>
            <a:fld id="{24C8C45C-947F-4981-8B3F-4F32E973C901}" type="slidenum">
              <a:rPr lang="da-DK" smtClean="0"/>
              <a:pPr/>
              <a:t>‹nr.›</a:t>
            </a:fld>
            <a:endParaRPr lang="da-DK"/>
          </a:p>
        </p:txBody>
      </p:sp>
      <p:pic>
        <p:nvPicPr>
          <p:cNvPr id="12" name="Graphic 11">
            <a:extLst>
              <a:ext uri="{FF2B5EF4-FFF2-40B4-BE49-F238E27FC236}">
                <a16:creationId xmlns:a16="http://schemas.microsoft.com/office/drawing/2014/main" id="{20361D43-02E0-4B57-9772-3C57C05D236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0626" b="9662"/>
          <a:stretch/>
        </p:blipFill>
        <p:spPr>
          <a:xfrm flipH="1">
            <a:off x="539750" y="0"/>
            <a:ext cx="11112500" cy="6858000"/>
          </a:xfrm>
          <a:custGeom>
            <a:avLst/>
            <a:gdLst>
              <a:gd name="connsiteX0" fmla="*/ 11112500 w 11112500"/>
              <a:gd name="connsiteY0" fmla="*/ 0 h 6858000"/>
              <a:gd name="connsiteX1" fmla="*/ 0 w 11112500"/>
              <a:gd name="connsiteY1" fmla="*/ 0 h 6858000"/>
              <a:gd name="connsiteX2" fmla="*/ 0 w 11112500"/>
              <a:gd name="connsiteY2" fmla="*/ 6858000 h 6858000"/>
              <a:gd name="connsiteX3" fmla="*/ 11112500 w 111125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112500" h="6858000">
                <a:moveTo>
                  <a:pt x="11112500" y="0"/>
                </a:moveTo>
                <a:lnTo>
                  <a:pt x="0" y="0"/>
                </a:lnTo>
                <a:lnTo>
                  <a:pt x="0" y="6858000"/>
                </a:lnTo>
                <a:lnTo>
                  <a:pt x="11112500" y="6858000"/>
                </a:lnTo>
                <a:close/>
              </a:path>
            </a:pathLst>
          </a:custGeom>
        </p:spPr>
      </p:pic>
      <p:pic>
        <p:nvPicPr>
          <p:cNvPr id="13" name="Logo">
            <a:extLst>
              <a:ext uri="{FF2B5EF4-FFF2-40B4-BE49-F238E27FC236}">
                <a16:creationId xmlns:a16="http://schemas.microsoft.com/office/drawing/2014/main" id="{76FE5B39-6BCE-48F0-823F-54FB0C46064A}"/>
              </a:ext>
            </a:extLst>
          </p:cNvPr>
          <p:cNvPicPr>
            <a:picLocks noChangeAspect="1" noChangeArrowheads="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bwMode="auto">
          <a:xfrm>
            <a:off x="11292250" y="432001"/>
            <a:ext cx="360000" cy="89737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hasCustomPrompt="1"/>
          </p:nvPr>
        </p:nvSpPr>
        <p:spPr>
          <a:xfrm>
            <a:off x="1134000" y="2524125"/>
            <a:ext cx="9921600" cy="1317215"/>
          </a:xfrm>
        </p:spPr>
        <p:txBody>
          <a:bodyPr anchor="b" anchorCtr="0"/>
          <a:lstStyle>
            <a:lvl1pPr algn="l">
              <a:lnSpc>
                <a:spcPct val="60000"/>
              </a:lnSpc>
              <a:defRPr sz="8000">
                <a:ln w="12700">
                  <a:solidFill>
                    <a:schemeClr val="accent1"/>
                  </a:solidFill>
                </a:ln>
                <a:noFill/>
                <a:latin typeface="DIF Stencil" pitchFamily="2" charset="0"/>
              </a:defRPr>
            </a:lvl1pPr>
          </a:lstStyle>
          <a:p>
            <a:r>
              <a:rPr lang="da-DK"/>
              <a:t>tilføje tekst 1</a:t>
            </a:r>
          </a:p>
        </p:txBody>
      </p:sp>
      <p:sp>
        <p:nvSpPr>
          <p:cNvPr id="14" name="Subtitle 2">
            <a:extLst>
              <a:ext uri="{FF2B5EF4-FFF2-40B4-BE49-F238E27FC236}">
                <a16:creationId xmlns:a16="http://schemas.microsoft.com/office/drawing/2014/main" id="{805AE8B6-0EE6-4EDB-9683-119BCD826D90}"/>
              </a:ext>
            </a:extLst>
          </p:cNvPr>
          <p:cNvSpPr>
            <a:spLocks noGrp="1"/>
          </p:cNvSpPr>
          <p:nvPr>
            <p:ph type="subTitle" idx="1" hasCustomPrompt="1"/>
          </p:nvPr>
        </p:nvSpPr>
        <p:spPr>
          <a:xfrm>
            <a:off x="1132163" y="3720300"/>
            <a:ext cx="9921600" cy="861774"/>
          </a:xfrm>
        </p:spPr>
        <p:txBody>
          <a:bodyPr>
            <a:noAutofit/>
          </a:bodyPr>
          <a:lstStyle>
            <a:lvl1pPr marL="0" indent="0" algn="r">
              <a:lnSpc>
                <a:spcPct val="60000"/>
              </a:lnSpc>
              <a:spcBef>
                <a:spcPts val="0"/>
              </a:spcBef>
              <a:buFont typeface="Arial" panose="020B0604020202020204" pitchFamily="34" charset="0"/>
              <a:buChar char="​"/>
              <a:defRPr lang="da-DK" sz="8000" b="1" kern="1200" cap="all" spc="50" baseline="0" dirty="0">
                <a:ln w="12700">
                  <a:solidFill>
                    <a:schemeClr val="accent1"/>
                  </a:solidFill>
                </a:ln>
                <a:noFill/>
                <a:latin typeface="DIF Stencil" pitchFamily="2" charset="0"/>
                <a:ea typeface="+mj-ea"/>
                <a:cs typeface="+mj-cs"/>
              </a:defRPr>
            </a:lvl1pPr>
            <a:lvl2pPr marL="0" indent="0" algn="l">
              <a:buFont typeface="Arial" panose="020B0604020202020204" pitchFamily="34" charset="0"/>
              <a:buChar char="​"/>
              <a:defRPr sz="1800" b="0"/>
            </a:lvl2pPr>
            <a:lvl3pPr marL="0" indent="0" algn="l">
              <a:buFont typeface="Arial" panose="020B0604020202020204" pitchFamily="34" charset="0"/>
              <a:buChar char="​"/>
              <a:defRPr sz="1800" b="0"/>
            </a:lvl3pPr>
            <a:lvl4pPr marL="0" indent="0" algn="l">
              <a:buFont typeface="Arial" panose="020B0604020202020204" pitchFamily="34" charset="0"/>
              <a:buChar char="​"/>
              <a:defRPr sz="1800" b="0"/>
            </a:lvl4pPr>
            <a:lvl5pPr marL="0" indent="0" algn="l">
              <a:buFont typeface="Arial" panose="020B0604020202020204" pitchFamily="34" charset="0"/>
              <a:buChar char="​"/>
              <a:defRPr sz="1800" b="0"/>
            </a:lvl5pPr>
            <a:lvl6pPr marL="0" indent="0" algn="l">
              <a:buFont typeface="Arial" panose="020B0604020202020204" pitchFamily="34" charset="0"/>
              <a:buChar char="​"/>
              <a:defRPr sz="1800" b="0"/>
            </a:lvl6pPr>
            <a:lvl7pPr marL="0" indent="0" algn="l">
              <a:buFont typeface="Arial" panose="020B0604020202020204" pitchFamily="34" charset="0"/>
              <a:buChar char="​"/>
              <a:defRPr sz="1800" b="0"/>
            </a:lvl7pPr>
            <a:lvl8pPr marL="0" indent="0" algn="l">
              <a:buFont typeface="Arial" panose="020B0604020202020204" pitchFamily="34" charset="0"/>
              <a:buChar char="​"/>
              <a:defRPr sz="1800" b="0"/>
            </a:lvl8pPr>
            <a:lvl9pPr marL="0" indent="0" algn="l">
              <a:buFont typeface="Arial" panose="020B0604020202020204" pitchFamily="34" charset="0"/>
              <a:buChar char="​"/>
              <a:defRPr sz="1800" b="0"/>
            </a:lvl9pPr>
          </a:lstStyle>
          <a:p>
            <a:r>
              <a:rPr lang="da-DK"/>
              <a:t>tilføje tekst 2</a:t>
            </a:r>
          </a:p>
        </p:txBody>
      </p:sp>
    </p:spTree>
    <p:extLst>
      <p:ext uri="{BB962C8B-B14F-4D97-AF65-F5344CB8AC3E}">
        <p14:creationId xmlns:p14="http://schemas.microsoft.com/office/powerpoint/2010/main" val="3597281715"/>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reaker korte ord">
    <p:bg>
      <p:bgRef idx="1001">
        <a:schemeClr val="bg1"/>
      </p:bgRef>
    </p:bg>
    <p:spTree>
      <p:nvGrpSpPr>
        <p:cNvPr id="1" name=""/>
        <p:cNvGrpSpPr/>
        <p:nvPr/>
      </p:nvGrpSpPr>
      <p:grpSpPr>
        <a:xfrm>
          <a:off x="0" y="0"/>
          <a:ext cx="0" cy="0"/>
          <a:chOff x="0" y="0"/>
          <a:chExt cx="0" cy="0"/>
        </a:xfrm>
      </p:grpSpPr>
      <p:sp>
        <p:nvSpPr>
          <p:cNvPr id="8" name="Date Placeholder 6" hidden="1">
            <a:extLst>
              <a:ext uri="{FF2B5EF4-FFF2-40B4-BE49-F238E27FC236}">
                <a16:creationId xmlns:a16="http://schemas.microsoft.com/office/drawing/2014/main" id="{EC4984FD-C954-4704-8EAD-D63D90C9952D}"/>
              </a:ext>
            </a:extLst>
          </p:cNvPr>
          <p:cNvSpPr>
            <a:spLocks noGrp="1"/>
          </p:cNvSpPr>
          <p:nvPr>
            <p:ph type="dt" sz="half" idx="15"/>
          </p:nvPr>
        </p:nvSpPr>
        <p:spPr>
          <a:xfrm>
            <a:off x="0" y="6858000"/>
            <a:ext cx="0" cy="0"/>
          </a:xfrm>
        </p:spPr>
        <p:txBody>
          <a:bodyPr/>
          <a:lstStyle>
            <a:lvl1pPr>
              <a:defRPr sz="100">
                <a:noFill/>
              </a:defRPr>
            </a:lvl1pPr>
          </a:lstStyle>
          <a:p>
            <a:fld id="{CB4DAE74-BC5E-4067-97A0-3A2C4322717E}" type="datetime3">
              <a:rPr lang="da-DK" smtClean="0"/>
              <a:t>24.09.2024</a:t>
            </a:fld>
            <a:endParaRPr lang="da-DK"/>
          </a:p>
        </p:txBody>
      </p:sp>
      <p:sp>
        <p:nvSpPr>
          <p:cNvPr id="9" name="Footer Placeholder 8" hidden="1">
            <a:extLst>
              <a:ext uri="{FF2B5EF4-FFF2-40B4-BE49-F238E27FC236}">
                <a16:creationId xmlns:a16="http://schemas.microsoft.com/office/drawing/2014/main" id="{E9C8E5B9-7CE0-43DA-AD39-74ECF3AC709B}"/>
              </a:ext>
            </a:extLst>
          </p:cNvPr>
          <p:cNvSpPr>
            <a:spLocks noGrp="1"/>
          </p:cNvSpPr>
          <p:nvPr>
            <p:ph type="ftr" sz="quarter" idx="16"/>
          </p:nvPr>
        </p:nvSpPr>
        <p:spPr>
          <a:xfrm>
            <a:off x="0" y="6858000"/>
            <a:ext cx="0" cy="0"/>
          </a:xfrm>
        </p:spPr>
        <p:txBody>
          <a:bodyPr/>
          <a:lstStyle>
            <a:lvl1pPr>
              <a:defRPr sz="100">
                <a:noFill/>
              </a:defRPr>
            </a:lvl1pPr>
          </a:lstStyle>
          <a:p>
            <a:endParaRPr lang="da-DK"/>
          </a:p>
        </p:txBody>
      </p:sp>
      <p:sp>
        <p:nvSpPr>
          <p:cNvPr id="10" name="Slide Number Placeholder 10" hidden="1">
            <a:extLst>
              <a:ext uri="{FF2B5EF4-FFF2-40B4-BE49-F238E27FC236}">
                <a16:creationId xmlns:a16="http://schemas.microsoft.com/office/drawing/2014/main" id="{DA38F4F7-EE53-4B48-8A78-570C0E71009D}"/>
              </a:ext>
            </a:extLst>
          </p:cNvPr>
          <p:cNvSpPr>
            <a:spLocks noGrp="1"/>
          </p:cNvSpPr>
          <p:nvPr>
            <p:ph type="sldNum" sz="quarter" idx="17"/>
          </p:nvPr>
        </p:nvSpPr>
        <p:spPr>
          <a:xfrm>
            <a:off x="0" y="6858000"/>
            <a:ext cx="0" cy="0"/>
          </a:xfrm>
        </p:spPr>
        <p:txBody>
          <a:bodyPr/>
          <a:lstStyle>
            <a:lvl1pPr>
              <a:defRPr sz="100">
                <a:noFill/>
              </a:defRPr>
            </a:lvl1pPr>
          </a:lstStyle>
          <a:p>
            <a:fld id="{24C8C45C-947F-4981-8B3F-4F32E973C901}" type="slidenum">
              <a:rPr lang="da-DK" smtClean="0"/>
              <a:pPr/>
              <a:t>‹nr.›</a:t>
            </a:fld>
            <a:endParaRPr lang="da-DK"/>
          </a:p>
        </p:txBody>
      </p:sp>
      <p:sp>
        <p:nvSpPr>
          <p:cNvPr id="7" name="Background"/>
          <p:cNvSpPr/>
          <p:nvPr userDrawn="1"/>
        </p:nvSpPr>
        <p:spPr>
          <a:xfrm>
            <a:off x="0" y="0"/>
            <a:ext cx="121932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pic>
        <p:nvPicPr>
          <p:cNvPr id="12" name="Graphic 11">
            <a:extLst>
              <a:ext uri="{FF2B5EF4-FFF2-40B4-BE49-F238E27FC236}">
                <a16:creationId xmlns:a16="http://schemas.microsoft.com/office/drawing/2014/main" id="{20361D43-02E0-4B57-9772-3C57C05D236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0626" b="9662"/>
          <a:stretch/>
        </p:blipFill>
        <p:spPr>
          <a:xfrm flipH="1">
            <a:off x="539750" y="0"/>
            <a:ext cx="11112500" cy="6858000"/>
          </a:xfrm>
          <a:custGeom>
            <a:avLst/>
            <a:gdLst>
              <a:gd name="connsiteX0" fmla="*/ 11112500 w 11112500"/>
              <a:gd name="connsiteY0" fmla="*/ 0 h 6858000"/>
              <a:gd name="connsiteX1" fmla="*/ 0 w 11112500"/>
              <a:gd name="connsiteY1" fmla="*/ 0 h 6858000"/>
              <a:gd name="connsiteX2" fmla="*/ 0 w 11112500"/>
              <a:gd name="connsiteY2" fmla="*/ 6858000 h 6858000"/>
              <a:gd name="connsiteX3" fmla="*/ 11112500 w 111125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112500" h="6858000">
                <a:moveTo>
                  <a:pt x="11112500" y="0"/>
                </a:moveTo>
                <a:lnTo>
                  <a:pt x="0" y="0"/>
                </a:lnTo>
                <a:lnTo>
                  <a:pt x="0" y="6858000"/>
                </a:lnTo>
                <a:lnTo>
                  <a:pt x="11112500" y="6858000"/>
                </a:lnTo>
                <a:close/>
              </a:path>
            </a:pathLst>
          </a:custGeom>
        </p:spPr>
      </p:pic>
      <p:sp>
        <p:nvSpPr>
          <p:cNvPr id="2" name="Title 1"/>
          <p:cNvSpPr>
            <a:spLocks noGrp="1"/>
          </p:cNvSpPr>
          <p:nvPr>
            <p:ph type="ctrTitle" hasCustomPrompt="1"/>
          </p:nvPr>
        </p:nvSpPr>
        <p:spPr>
          <a:xfrm>
            <a:off x="2449512" y="2524125"/>
            <a:ext cx="6692901" cy="1317215"/>
          </a:xfrm>
        </p:spPr>
        <p:txBody>
          <a:bodyPr anchor="b" anchorCtr="0"/>
          <a:lstStyle>
            <a:lvl1pPr algn="l">
              <a:lnSpc>
                <a:spcPct val="60000"/>
              </a:lnSpc>
              <a:defRPr sz="8000">
                <a:ln w="12700">
                  <a:solidFill>
                    <a:schemeClr val="accent1"/>
                  </a:solidFill>
                </a:ln>
                <a:noFill/>
                <a:latin typeface="DIF Stencil" pitchFamily="2" charset="0"/>
              </a:defRPr>
            </a:lvl1pPr>
          </a:lstStyle>
          <a:p>
            <a:r>
              <a:rPr lang="da-DK"/>
              <a:t>tekst 1</a:t>
            </a:r>
          </a:p>
        </p:txBody>
      </p:sp>
      <p:sp>
        <p:nvSpPr>
          <p:cNvPr id="14" name="Subtitle 2">
            <a:extLst>
              <a:ext uri="{FF2B5EF4-FFF2-40B4-BE49-F238E27FC236}">
                <a16:creationId xmlns:a16="http://schemas.microsoft.com/office/drawing/2014/main" id="{805AE8B6-0EE6-4EDB-9683-119BCD826D90}"/>
              </a:ext>
            </a:extLst>
          </p:cNvPr>
          <p:cNvSpPr>
            <a:spLocks noGrp="1"/>
          </p:cNvSpPr>
          <p:nvPr>
            <p:ph type="subTitle" idx="1" hasCustomPrompt="1"/>
          </p:nvPr>
        </p:nvSpPr>
        <p:spPr>
          <a:xfrm>
            <a:off x="2447675" y="3720300"/>
            <a:ext cx="6692901" cy="861774"/>
          </a:xfrm>
        </p:spPr>
        <p:txBody>
          <a:bodyPr>
            <a:noAutofit/>
          </a:bodyPr>
          <a:lstStyle>
            <a:lvl1pPr marL="0" indent="0" algn="r">
              <a:lnSpc>
                <a:spcPct val="60000"/>
              </a:lnSpc>
              <a:spcBef>
                <a:spcPts val="0"/>
              </a:spcBef>
              <a:buFont typeface="Arial" panose="020B0604020202020204" pitchFamily="34" charset="0"/>
              <a:buChar char="​"/>
              <a:defRPr lang="da-DK" sz="8000" b="1" kern="1200" cap="all" spc="50" baseline="0" dirty="0">
                <a:ln w="12700">
                  <a:solidFill>
                    <a:schemeClr val="accent1"/>
                  </a:solidFill>
                </a:ln>
                <a:noFill/>
                <a:latin typeface="DIF Stencil" pitchFamily="2" charset="0"/>
                <a:ea typeface="+mj-ea"/>
                <a:cs typeface="+mj-cs"/>
              </a:defRPr>
            </a:lvl1pPr>
            <a:lvl2pPr marL="0" indent="0" algn="l">
              <a:buFont typeface="Arial" panose="020B0604020202020204" pitchFamily="34" charset="0"/>
              <a:buChar char="​"/>
              <a:defRPr sz="1800" b="0"/>
            </a:lvl2pPr>
            <a:lvl3pPr marL="0" indent="0" algn="l">
              <a:buFont typeface="Arial" panose="020B0604020202020204" pitchFamily="34" charset="0"/>
              <a:buChar char="​"/>
              <a:defRPr sz="1800" b="0"/>
            </a:lvl3pPr>
            <a:lvl4pPr marL="0" indent="0" algn="l">
              <a:buFont typeface="Arial" panose="020B0604020202020204" pitchFamily="34" charset="0"/>
              <a:buChar char="​"/>
              <a:defRPr sz="1800" b="0"/>
            </a:lvl4pPr>
            <a:lvl5pPr marL="0" indent="0" algn="l">
              <a:buFont typeface="Arial" panose="020B0604020202020204" pitchFamily="34" charset="0"/>
              <a:buChar char="​"/>
              <a:defRPr sz="1800" b="0"/>
            </a:lvl5pPr>
            <a:lvl6pPr marL="0" indent="0" algn="l">
              <a:buFont typeface="Arial" panose="020B0604020202020204" pitchFamily="34" charset="0"/>
              <a:buChar char="​"/>
              <a:defRPr sz="1800" b="0"/>
            </a:lvl6pPr>
            <a:lvl7pPr marL="0" indent="0" algn="l">
              <a:buFont typeface="Arial" panose="020B0604020202020204" pitchFamily="34" charset="0"/>
              <a:buChar char="​"/>
              <a:defRPr sz="1800" b="0"/>
            </a:lvl7pPr>
            <a:lvl8pPr marL="0" indent="0" algn="l">
              <a:buFont typeface="Arial" panose="020B0604020202020204" pitchFamily="34" charset="0"/>
              <a:buChar char="​"/>
              <a:defRPr sz="1800" b="0"/>
            </a:lvl8pPr>
            <a:lvl9pPr marL="0" indent="0" algn="l">
              <a:buFont typeface="Arial" panose="020B0604020202020204" pitchFamily="34" charset="0"/>
              <a:buChar char="​"/>
              <a:defRPr sz="1800" b="0"/>
            </a:lvl9pPr>
          </a:lstStyle>
          <a:p>
            <a:r>
              <a:rPr lang="da-DK"/>
              <a:t>tekst 2</a:t>
            </a:r>
          </a:p>
        </p:txBody>
      </p:sp>
      <p:pic>
        <p:nvPicPr>
          <p:cNvPr id="11" name="Logo">
            <a:extLst>
              <a:ext uri="{FF2B5EF4-FFF2-40B4-BE49-F238E27FC236}">
                <a16:creationId xmlns:a16="http://schemas.microsoft.com/office/drawing/2014/main" id="{DBCAE566-0F08-4B2B-9725-F6C6F6FE13CB}"/>
              </a:ext>
            </a:extLst>
          </p:cNvPr>
          <p:cNvPicPr>
            <a:picLocks noChangeAspect="1" noChangeArrowheads="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bwMode="auto">
          <a:xfrm>
            <a:off x="11292250" y="432000"/>
            <a:ext cx="360000" cy="897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5443650"/>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reaker korte ord">
    <p:bg>
      <p:bgRef idx="1001">
        <a:schemeClr val="bg1"/>
      </p:bgRef>
    </p:bg>
    <p:spTree>
      <p:nvGrpSpPr>
        <p:cNvPr id="1" name=""/>
        <p:cNvGrpSpPr/>
        <p:nvPr/>
      </p:nvGrpSpPr>
      <p:grpSpPr>
        <a:xfrm>
          <a:off x="0" y="0"/>
          <a:ext cx="0" cy="0"/>
          <a:chOff x="0" y="0"/>
          <a:chExt cx="0" cy="0"/>
        </a:xfrm>
      </p:grpSpPr>
      <p:sp>
        <p:nvSpPr>
          <p:cNvPr id="8" name="Date Placeholder 6" hidden="1">
            <a:extLst>
              <a:ext uri="{FF2B5EF4-FFF2-40B4-BE49-F238E27FC236}">
                <a16:creationId xmlns:a16="http://schemas.microsoft.com/office/drawing/2014/main" id="{EC4984FD-C954-4704-8EAD-D63D90C9952D}"/>
              </a:ext>
            </a:extLst>
          </p:cNvPr>
          <p:cNvSpPr>
            <a:spLocks noGrp="1"/>
          </p:cNvSpPr>
          <p:nvPr>
            <p:ph type="dt" sz="half" idx="15"/>
          </p:nvPr>
        </p:nvSpPr>
        <p:spPr>
          <a:xfrm>
            <a:off x="0" y="6858000"/>
            <a:ext cx="0" cy="0"/>
          </a:xfrm>
        </p:spPr>
        <p:txBody>
          <a:bodyPr/>
          <a:lstStyle>
            <a:lvl1pPr>
              <a:defRPr sz="100">
                <a:noFill/>
              </a:defRPr>
            </a:lvl1pPr>
          </a:lstStyle>
          <a:p>
            <a:fld id="{CB4DAE74-BC5E-4067-97A0-3A2C4322717E}" type="datetime3">
              <a:rPr lang="da-DK" smtClean="0"/>
              <a:t>24.09.2024</a:t>
            </a:fld>
            <a:endParaRPr lang="da-DK"/>
          </a:p>
        </p:txBody>
      </p:sp>
      <p:sp>
        <p:nvSpPr>
          <p:cNvPr id="9" name="Footer Placeholder 8" hidden="1">
            <a:extLst>
              <a:ext uri="{FF2B5EF4-FFF2-40B4-BE49-F238E27FC236}">
                <a16:creationId xmlns:a16="http://schemas.microsoft.com/office/drawing/2014/main" id="{E9C8E5B9-7CE0-43DA-AD39-74ECF3AC709B}"/>
              </a:ext>
            </a:extLst>
          </p:cNvPr>
          <p:cNvSpPr>
            <a:spLocks noGrp="1"/>
          </p:cNvSpPr>
          <p:nvPr>
            <p:ph type="ftr" sz="quarter" idx="16"/>
          </p:nvPr>
        </p:nvSpPr>
        <p:spPr>
          <a:xfrm>
            <a:off x="0" y="6858000"/>
            <a:ext cx="0" cy="0"/>
          </a:xfrm>
        </p:spPr>
        <p:txBody>
          <a:bodyPr/>
          <a:lstStyle>
            <a:lvl1pPr>
              <a:defRPr sz="100">
                <a:noFill/>
              </a:defRPr>
            </a:lvl1pPr>
          </a:lstStyle>
          <a:p>
            <a:endParaRPr lang="da-DK"/>
          </a:p>
        </p:txBody>
      </p:sp>
      <p:sp>
        <p:nvSpPr>
          <p:cNvPr id="10" name="Slide Number Placeholder 10" hidden="1">
            <a:extLst>
              <a:ext uri="{FF2B5EF4-FFF2-40B4-BE49-F238E27FC236}">
                <a16:creationId xmlns:a16="http://schemas.microsoft.com/office/drawing/2014/main" id="{DA38F4F7-EE53-4B48-8A78-570C0E71009D}"/>
              </a:ext>
            </a:extLst>
          </p:cNvPr>
          <p:cNvSpPr>
            <a:spLocks noGrp="1"/>
          </p:cNvSpPr>
          <p:nvPr>
            <p:ph type="sldNum" sz="quarter" idx="17"/>
          </p:nvPr>
        </p:nvSpPr>
        <p:spPr>
          <a:xfrm>
            <a:off x="0" y="6858000"/>
            <a:ext cx="0" cy="0"/>
          </a:xfrm>
        </p:spPr>
        <p:txBody>
          <a:bodyPr/>
          <a:lstStyle>
            <a:lvl1pPr>
              <a:defRPr sz="100">
                <a:noFill/>
              </a:defRPr>
            </a:lvl1pPr>
          </a:lstStyle>
          <a:p>
            <a:fld id="{24C8C45C-947F-4981-8B3F-4F32E973C901}" type="slidenum">
              <a:rPr lang="da-DK" smtClean="0"/>
              <a:pPr/>
              <a:t>‹nr.›</a:t>
            </a:fld>
            <a:endParaRPr lang="da-DK"/>
          </a:p>
        </p:txBody>
      </p:sp>
      <p:pic>
        <p:nvPicPr>
          <p:cNvPr id="12" name="Graphic 11">
            <a:extLst>
              <a:ext uri="{FF2B5EF4-FFF2-40B4-BE49-F238E27FC236}">
                <a16:creationId xmlns:a16="http://schemas.microsoft.com/office/drawing/2014/main" id="{20361D43-02E0-4B57-9772-3C57C05D236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0626" b="9662"/>
          <a:stretch/>
        </p:blipFill>
        <p:spPr>
          <a:xfrm flipH="1">
            <a:off x="539750" y="0"/>
            <a:ext cx="11112500" cy="6858000"/>
          </a:xfrm>
          <a:custGeom>
            <a:avLst/>
            <a:gdLst>
              <a:gd name="connsiteX0" fmla="*/ 11112500 w 11112500"/>
              <a:gd name="connsiteY0" fmla="*/ 0 h 6858000"/>
              <a:gd name="connsiteX1" fmla="*/ 0 w 11112500"/>
              <a:gd name="connsiteY1" fmla="*/ 0 h 6858000"/>
              <a:gd name="connsiteX2" fmla="*/ 0 w 11112500"/>
              <a:gd name="connsiteY2" fmla="*/ 6858000 h 6858000"/>
              <a:gd name="connsiteX3" fmla="*/ 11112500 w 111125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112500" h="6858000">
                <a:moveTo>
                  <a:pt x="11112500" y="0"/>
                </a:moveTo>
                <a:lnTo>
                  <a:pt x="0" y="0"/>
                </a:lnTo>
                <a:lnTo>
                  <a:pt x="0" y="6858000"/>
                </a:lnTo>
                <a:lnTo>
                  <a:pt x="11112500" y="6858000"/>
                </a:lnTo>
                <a:close/>
              </a:path>
            </a:pathLst>
          </a:custGeom>
        </p:spPr>
      </p:pic>
      <p:pic>
        <p:nvPicPr>
          <p:cNvPr id="13" name="Logo">
            <a:extLst>
              <a:ext uri="{FF2B5EF4-FFF2-40B4-BE49-F238E27FC236}">
                <a16:creationId xmlns:a16="http://schemas.microsoft.com/office/drawing/2014/main" id="{76FE5B39-6BCE-48F0-823F-54FB0C46064A}"/>
              </a:ext>
            </a:extLst>
          </p:cNvPr>
          <p:cNvPicPr>
            <a:picLocks noChangeAspect="1" noChangeArrowheads="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bwMode="auto">
          <a:xfrm>
            <a:off x="11292250" y="432001"/>
            <a:ext cx="360000" cy="89737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hasCustomPrompt="1"/>
          </p:nvPr>
        </p:nvSpPr>
        <p:spPr>
          <a:xfrm>
            <a:off x="2449512" y="2524125"/>
            <a:ext cx="6692901" cy="1317215"/>
          </a:xfrm>
        </p:spPr>
        <p:txBody>
          <a:bodyPr anchor="b" anchorCtr="0"/>
          <a:lstStyle>
            <a:lvl1pPr algn="l">
              <a:lnSpc>
                <a:spcPct val="60000"/>
              </a:lnSpc>
              <a:defRPr sz="8000">
                <a:ln w="12700">
                  <a:solidFill>
                    <a:schemeClr val="accent1"/>
                  </a:solidFill>
                </a:ln>
                <a:noFill/>
                <a:latin typeface="DIF Stencil" pitchFamily="2" charset="0"/>
              </a:defRPr>
            </a:lvl1pPr>
          </a:lstStyle>
          <a:p>
            <a:r>
              <a:rPr lang="da-DK"/>
              <a:t>tekst 1</a:t>
            </a:r>
          </a:p>
        </p:txBody>
      </p:sp>
      <p:sp>
        <p:nvSpPr>
          <p:cNvPr id="14" name="Subtitle 2">
            <a:extLst>
              <a:ext uri="{FF2B5EF4-FFF2-40B4-BE49-F238E27FC236}">
                <a16:creationId xmlns:a16="http://schemas.microsoft.com/office/drawing/2014/main" id="{805AE8B6-0EE6-4EDB-9683-119BCD826D90}"/>
              </a:ext>
            </a:extLst>
          </p:cNvPr>
          <p:cNvSpPr>
            <a:spLocks noGrp="1"/>
          </p:cNvSpPr>
          <p:nvPr>
            <p:ph type="subTitle" idx="1" hasCustomPrompt="1"/>
          </p:nvPr>
        </p:nvSpPr>
        <p:spPr>
          <a:xfrm>
            <a:off x="2447675" y="3720300"/>
            <a:ext cx="6692901" cy="861774"/>
          </a:xfrm>
        </p:spPr>
        <p:txBody>
          <a:bodyPr>
            <a:noAutofit/>
          </a:bodyPr>
          <a:lstStyle>
            <a:lvl1pPr marL="0" indent="0" algn="r">
              <a:lnSpc>
                <a:spcPct val="60000"/>
              </a:lnSpc>
              <a:spcBef>
                <a:spcPts val="0"/>
              </a:spcBef>
              <a:buFont typeface="Arial" panose="020B0604020202020204" pitchFamily="34" charset="0"/>
              <a:buChar char="​"/>
              <a:defRPr lang="da-DK" sz="8000" b="1" kern="1200" cap="all" spc="50" baseline="0" dirty="0">
                <a:ln w="12700">
                  <a:solidFill>
                    <a:schemeClr val="accent1"/>
                  </a:solidFill>
                </a:ln>
                <a:noFill/>
                <a:latin typeface="DIF Stencil" pitchFamily="2" charset="0"/>
                <a:ea typeface="+mj-ea"/>
                <a:cs typeface="+mj-cs"/>
              </a:defRPr>
            </a:lvl1pPr>
            <a:lvl2pPr marL="0" indent="0" algn="l">
              <a:buFont typeface="Arial" panose="020B0604020202020204" pitchFamily="34" charset="0"/>
              <a:buChar char="​"/>
              <a:defRPr sz="1800" b="0"/>
            </a:lvl2pPr>
            <a:lvl3pPr marL="0" indent="0" algn="l">
              <a:buFont typeface="Arial" panose="020B0604020202020204" pitchFamily="34" charset="0"/>
              <a:buChar char="​"/>
              <a:defRPr sz="1800" b="0"/>
            </a:lvl3pPr>
            <a:lvl4pPr marL="0" indent="0" algn="l">
              <a:buFont typeface="Arial" panose="020B0604020202020204" pitchFamily="34" charset="0"/>
              <a:buChar char="​"/>
              <a:defRPr sz="1800" b="0"/>
            </a:lvl4pPr>
            <a:lvl5pPr marL="0" indent="0" algn="l">
              <a:buFont typeface="Arial" panose="020B0604020202020204" pitchFamily="34" charset="0"/>
              <a:buChar char="​"/>
              <a:defRPr sz="1800" b="0"/>
            </a:lvl5pPr>
            <a:lvl6pPr marL="0" indent="0" algn="l">
              <a:buFont typeface="Arial" panose="020B0604020202020204" pitchFamily="34" charset="0"/>
              <a:buChar char="​"/>
              <a:defRPr sz="1800" b="0"/>
            </a:lvl6pPr>
            <a:lvl7pPr marL="0" indent="0" algn="l">
              <a:buFont typeface="Arial" panose="020B0604020202020204" pitchFamily="34" charset="0"/>
              <a:buChar char="​"/>
              <a:defRPr sz="1800" b="0"/>
            </a:lvl7pPr>
            <a:lvl8pPr marL="0" indent="0" algn="l">
              <a:buFont typeface="Arial" panose="020B0604020202020204" pitchFamily="34" charset="0"/>
              <a:buChar char="​"/>
              <a:defRPr sz="1800" b="0"/>
            </a:lvl8pPr>
            <a:lvl9pPr marL="0" indent="0" algn="l">
              <a:buFont typeface="Arial" panose="020B0604020202020204" pitchFamily="34" charset="0"/>
              <a:buChar char="​"/>
              <a:defRPr sz="1800" b="0"/>
            </a:lvl9pPr>
          </a:lstStyle>
          <a:p>
            <a:r>
              <a:rPr lang="da-DK"/>
              <a:t>tekst 2</a:t>
            </a:r>
          </a:p>
        </p:txBody>
      </p:sp>
    </p:spTree>
    <p:extLst>
      <p:ext uri="{BB962C8B-B14F-4D97-AF65-F5344CB8AC3E}">
        <p14:creationId xmlns:p14="http://schemas.microsoft.com/office/powerpoint/2010/main" val="4283403657"/>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itat med billede">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653A3ADA-5C3D-44CA-B837-98B5C4F0FB46}"/>
              </a:ext>
            </a:extLst>
          </p:cNvPr>
          <p:cNvSpPr>
            <a:spLocks noGrp="1"/>
          </p:cNvSpPr>
          <p:nvPr>
            <p:ph type="pic" sz="quarter" idx="17" hasCustomPrompt="1"/>
          </p:nvPr>
        </p:nvSpPr>
        <p:spPr>
          <a:xfrm>
            <a:off x="0" y="-1"/>
            <a:ext cx="12193200" cy="6861600"/>
          </a:xfrm>
          <a:solidFill>
            <a:schemeClr val="accent3"/>
          </a:solidFill>
        </p:spPr>
        <p:txBody>
          <a:bodyPr lIns="144000" tIns="108000"/>
          <a:lstStyle>
            <a:lvl1pPr marL="0" indent="0" algn="l">
              <a:buNone/>
              <a:defRPr sz="1600"/>
            </a:lvl1pPr>
          </a:lstStyle>
          <a:p>
            <a:r>
              <a:rPr lang="da-DK"/>
              <a:t>Klik på rammen for at Indsæt billede via Templafy fanen</a:t>
            </a:r>
          </a:p>
        </p:txBody>
      </p:sp>
      <p:sp>
        <p:nvSpPr>
          <p:cNvPr id="8" name="Logo Placeholder">
            <a:extLst>
              <a:ext uri="{FF2B5EF4-FFF2-40B4-BE49-F238E27FC236}">
                <a16:creationId xmlns:a16="http://schemas.microsoft.com/office/drawing/2014/main" id="{4826B355-F876-4A9B-8F29-0242BFF6CC5A}"/>
              </a:ext>
            </a:extLst>
          </p:cNvPr>
          <p:cNvSpPr>
            <a:spLocks noGrp="1"/>
          </p:cNvSpPr>
          <p:nvPr>
            <p:ph type="body" sz="quarter" idx="18" hasCustomPrompt="1"/>
          </p:nvPr>
        </p:nvSpPr>
        <p:spPr>
          <a:xfrm>
            <a:off x="11292250" y="432000"/>
            <a:ext cx="360000" cy="896400"/>
          </a:xfrm>
          <a:blipFill>
            <a:blip r:embed="rId2">
              <a:extLst>
                <a:ext uri="{96DAC541-7B7A-43D3-8B79-37D633B846F1}">
                  <asvg:svgBlip xmlns:asvg="http://schemas.microsoft.com/office/drawing/2016/SVG/main" r:embed="rId3"/>
                </a:ext>
              </a:extLst>
            </a:blip>
            <a:stretch>
              <a:fillRect/>
            </a:stretch>
          </a:blipFill>
          <a:ln w="0">
            <a:solidFill>
              <a:schemeClr val="bg1">
                <a:alpha val="0"/>
              </a:schemeClr>
            </a:solidFill>
          </a:ln>
        </p:spPr>
        <p:txBody>
          <a:bodyPr/>
          <a:lstStyle>
            <a:lvl1pPr marL="0" indent="0">
              <a:buNone/>
              <a:defRPr sz="100">
                <a:noFill/>
              </a:defRPr>
            </a:lvl1pPr>
            <a:lvl2pPr>
              <a:defRPr sz="100"/>
            </a:lvl2pPr>
            <a:lvl3pPr>
              <a:defRPr sz="100"/>
            </a:lvl3pPr>
            <a:lvl4pPr>
              <a:defRPr sz="100"/>
            </a:lvl4pPr>
            <a:lvl5pPr>
              <a:defRPr sz="100"/>
            </a:lvl5pPr>
          </a:lstStyle>
          <a:p>
            <a:pPr lvl="0"/>
            <a:r>
              <a:rPr lang="da-DK" noProof="0"/>
              <a:t>.</a:t>
            </a:r>
          </a:p>
        </p:txBody>
      </p:sp>
      <p:sp>
        <p:nvSpPr>
          <p:cNvPr id="10" name="Title 1">
            <a:extLst>
              <a:ext uri="{FF2B5EF4-FFF2-40B4-BE49-F238E27FC236}">
                <a16:creationId xmlns:a16="http://schemas.microsoft.com/office/drawing/2014/main" id="{24C25CC2-0492-4F6E-AB5C-C792BED198F4}"/>
              </a:ext>
            </a:extLst>
          </p:cNvPr>
          <p:cNvSpPr>
            <a:spLocks noGrp="1"/>
          </p:cNvSpPr>
          <p:nvPr>
            <p:ph type="ctrTitle" hasCustomPrompt="1"/>
          </p:nvPr>
        </p:nvSpPr>
        <p:spPr>
          <a:xfrm>
            <a:off x="540000" y="1638000"/>
            <a:ext cx="6328800" cy="4320000"/>
          </a:xfrm>
          <a:solidFill>
            <a:schemeClr val="bg1">
              <a:alpha val="90000"/>
            </a:schemeClr>
          </a:solidFill>
          <a:effectLst>
            <a:outerShdw blurRad="317500" sx="107000" sy="107000" algn="ctr" rotWithShape="0">
              <a:schemeClr val="tx1">
                <a:alpha val="25000"/>
              </a:schemeClr>
            </a:outerShdw>
          </a:effectLst>
        </p:spPr>
        <p:txBody>
          <a:bodyPr lIns="486000" tIns="486000" rIns="486000" bIns="1080000" anchor="b" anchorCtr="0"/>
          <a:lstStyle>
            <a:lvl1pPr algn="l">
              <a:lnSpc>
                <a:spcPct val="95000"/>
              </a:lnSpc>
              <a:defRPr sz="2400" cap="none" spc="0" baseline="0"/>
            </a:lvl1pPr>
          </a:lstStyle>
          <a:p>
            <a:r>
              <a:rPr lang="da-DK"/>
              <a:t>Klik for at tilføje citat</a:t>
            </a:r>
          </a:p>
        </p:txBody>
      </p:sp>
      <p:sp>
        <p:nvSpPr>
          <p:cNvPr id="11" name="Subtitle 2">
            <a:extLst>
              <a:ext uri="{FF2B5EF4-FFF2-40B4-BE49-F238E27FC236}">
                <a16:creationId xmlns:a16="http://schemas.microsoft.com/office/drawing/2014/main" id="{AEF9DA3B-6C07-4D20-9D18-5EBAE81B36F4}"/>
              </a:ext>
            </a:extLst>
          </p:cNvPr>
          <p:cNvSpPr>
            <a:spLocks noGrp="1"/>
          </p:cNvSpPr>
          <p:nvPr>
            <p:ph type="subTitle" idx="1" hasCustomPrompt="1"/>
          </p:nvPr>
        </p:nvSpPr>
        <p:spPr>
          <a:xfrm>
            <a:off x="540000" y="5129385"/>
            <a:ext cx="6328800" cy="180000"/>
          </a:xfrm>
        </p:spPr>
        <p:txBody>
          <a:bodyPr lIns="486000" rIns="486000" anchor="t" anchorCtr="0"/>
          <a:lstStyle>
            <a:lvl1pPr marL="0" indent="0" algn="l">
              <a:spcBef>
                <a:spcPts val="0"/>
              </a:spcBef>
              <a:buFont typeface="Arial" panose="020B0604020202020204" pitchFamily="34" charset="0"/>
              <a:buChar char="​"/>
              <a:defRPr sz="1200" b="0" cap="none" baseline="0">
                <a:latin typeface="DIF Semibold" pitchFamily="2" charset="0"/>
              </a:defRPr>
            </a:lvl1pPr>
            <a:lvl2pPr marL="0" indent="0" algn="l">
              <a:buFont typeface="Arial" panose="020B0604020202020204" pitchFamily="34" charset="0"/>
              <a:buChar char="​"/>
              <a:defRPr sz="1600" b="0"/>
            </a:lvl2pPr>
            <a:lvl3pPr marL="0" indent="0" algn="l">
              <a:buFont typeface="Arial" panose="020B0604020202020204" pitchFamily="34" charset="0"/>
              <a:buChar char="​"/>
              <a:defRPr sz="1600" b="0"/>
            </a:lvl3pPr>
            <a:lvl4pPr marL="0" indent="0" algn="l">
              <a:buFont typeface="Arial" panose="020B0604020202020204" pitchFamily="34" charset="0"/>
              <a:buChar char="​"/>
              <a:defRPr sz="1600" b="0"/>
            </a:lvl4pPr>
            <a:lvl5pPr marL="0" indent="0" algn="l">
              <a:buFont typeface="Arial" panose="020B0604020202020204" pitchFamily="34" charset="0"/>
              <a:buChar char="​"/>
              <a:defRPr sz="1600" b="0"/>
            </a:lvl5pPr>
            <a:lvl6pPr marL="0" indent="0" algn="l">
              <a:buFont typeface="Arial" panose="020B0604020202020204" pitchFamily="34" charset="0"/>
              <a:buChar char="​"/>
              <a:defRPr sz="1600" b="0"/>
            </a:lvl6pPr>
            <a:lvl7pPr marL="0" indent="0" algn="l">
              <a:buFont typeface="Arial" panose="020B0604020202020204" pitchFamily="34" charset="0"/>
              <a:buChar char="​"/>
              <a:defRPr sz="1600" b="0"/>
            </a:lvl7pPr>
            <a:lvl8pPr marL="0" indent="0" algn="l">
              <a:buFont typeface="Arial" panose="020B0604020202020204" pitchFamily="34" charset="0"/>
              <a:buChar char="​"/>
              <a:defRPr sz="1600" b="0"/>
            </a:lvl8pPr>
            <a:lvl9pPr marL="0" indent="0" algn="l">
              <a:buFont typeface="Arial" panose="020B0604020202020204" pitchFamily="34" charset="0"/>
              <a:buChar char="​"/>
              <a:defRPr sz="1600" b="0"/>
            </a:lvl9pPr>
          </a:lstStyle>
          <a:p>
            <a:r>
              <a:rPr lang="da-DK"/>
              <a:t>Klik for at tilføje navn</a:t>
            </a:r>
          </a:p>
        </p:txBody>
      </p:sp>
      <p:sp>
        <p:nvSpPr>
          <p:cNvPr id="16" name="Text Placeholder 15">
            <a:extLst>
              <a:ext uri="{FF2B5EF4-FFF2-40B4-BE49-F238E27FC236}">
                <a16:creationId xmlns:a16="http://schemas.microsoft.com/office/drawing/2014/main" id="{6B41F867-A690-419C-9AA0-2FE3EA5A17B3}"/>
              </a:ext>
            </a:extLst>
          </p:cNvPr>
          <p:cNvSpPr>
            <a:spLocks noGrp="1"/>
          </p:cNvSpPr>
          <p:nvPr>
            <p:ph type="body" sz="quarter" idx="22" hasCustomPrompt="1"/>
          </p:nvPr>
        </p:nvSpPr>
        <p:spPr>
          <a:xfrm>
            <a:off x="540000" y="5300630"/>
            <a:ext cx="6328800" cy="180000"/>
          </a:xfrm>
        </p:spPr>
        <p:txBody>
          <a:bodyPr lIns="486000" rIns="486000"/>
          <a:lstStyle>
            <a:lvl1pPr marL="0" indent="0">
              <a:buNone/>
              <a:defRPr lang="en-US" sz="1200" b="0" kern="1200" cap="none" baseline="0" dirty="0" smtClean="0">
                <a:solidFill>
                  <a:schemeClr val="tx1"/>
                </a:solidFill>
                <a:latin typeface="+mn-lt"/>
                <a:ea typeface="+mn-ea"/>
                <a:cs typeface="+mn-cs"/>
              </a:defRPr>
            </a:lvl1pPr>
          </a:lstStyle>
          <a:p>
            <a:r>
              <a:rPr lang="da-DK"/>
              <a:t>Klik for at tilføje titel</a:t>
            </a:r>
          </a:p>
        </p:txBody>
      </p:sp>
      <p:sp>
        <p:nvSpPr>
          <p:cNvPr id="2" name="Date Placeholder 1">
            <a:extLst>
              <a:ext uri="{FF2B5EF4-FFF2-40B4-BE49-F238E27FC236}">
                <a16:creationId xmlns:a16="http://schemas.microsoft.com/office/drawing/2014/main" id="{A06A77F9-CC45-40D5-BE11-1DC4CD93F93E}"/>
              </a:ext>
            </a:extLst>
          </p:cNvPr>
          <p:cNvSpPr>
            <a:spLocks noGrp="1"/>
          </p:cNvSpPr>
          <p:nvPr>
            <p:ph type="dt" sz="half" idx="19"/>
          </p:nvPr>
        </p:nvSpPr>
        <p:spPr/>
        <p:txBody>
          <a:bodyPr/>
          <a:lstStyle>
            <a:lvl1pPr>
              <a:defRPr>
                <a:solidFill>
                  <a:schemeClr val="bg1"/>
                </a:solidFill>
              </a:defRPr>
            </a:lvl1pPr>
          </a:lstStyle>
          <a:p>
            <a:fld id="{F63CCC64-236D-44E9-9CC5-6405A503F8BE}" type="datetime3">
              <a:rPr lang="da-DK" smtClean="0"/>
              <a:t>24.09.2024</a:t>
            </a:fld>
            <a:endParaRPr lang="da-DK"/>
          </a:p>
        </p:txBody>
      </p:sp>
      <p:sp>
        <p:nvSpPr>
          <p:cNvPr id="13" name="Footer Placeholder 12">
            <a:extLst>
              <a:ext uri="{FF2B5EF4-FFF2-40B4-BE49-F238E27FC236}">
                <a16:creationId xmlns:a16="http://schemas.microsoft.com/office/drawing/2014/main" id="{FDF12D62-9E68-4A54-B4A8-51562476EC8F}"/>
              </a:ext>
            </a:extLst>
          </p:cNvPr>
          <p:cNvSpPr>
            <a:spLocks noGrp="1"/>
          </p:cNvSpPr>
          <p:nvPr>
            <p:ph type="ftr" sz="quarter" idx="20"/>
          </p:nvPr>
        </p:nvSpPr>
        <p:spPr/>
        <p:txBody>
          <a:bodyPr/>
          <a:lstStyle>
            <a:lvl1pPr>
              <a:defRPr>
                <a:solidFill>
                  <a:schemeClr val="bg1"/>
                </a:solidFill>
              </a:defRPr>
            </a:lvl1pPr>
          </a:lstStyle>
          <a:p>
            <a:endParaRPr lang="da-DK"/>
          </a:p>
        </p:txBody>
      </p:sp>
      <p:sp>
        <p:nvSpPr>
          <p:cNvPr id="14" name="Slide Number Placeholder 13">
            <a:extLst>
              <a:ext uri="{FF2B5EF4-FFF2-40B4-BE49-F238E27FC236}">
                <a16:creationId xmlns:a16="http://schemas.microsoft.com/office/drawing/2014/main" id="{86B8F1AF-2019-4468-9F82-50AAC5D3CB6F}"/>
              </a:ext>
            </a:extLst>
          </p:cNvPr>
          <p:cNvSpPr>
            <a:spLocks noGrp="1"/>
          </p:cNvSpPr>
          <p:nvPr>
            <p:ph type="sldNum" sz="quarter" idx="21"/>
          </p:nvPr>
        </p:nvSpPr>
        <p:spPr/>
        <p:txBody>
          <a:bodyPr/>
          <a:lstStyle>
            <a:lvl1pPr>
              <a:defRPr>
                <a:solidFill>
                  <a:schemeClr val="bg1"/>
                </a:solidFill>
              </a:defRPr>
            </a:lvl1pPr>
          </a:lstStyle>
          <a:p>
            <a:fld id="{24C8C45C-947F-4981-8B3F-4F32E973C901}" type="slidenum">
              <a:rPr lang="da-DK" smtClean="0"/>
              <a:pPr/>
              <a:t>‹nr.›</a:t>
            </a:fld>
            <a:endParaRPr lang="da-DK"/>
          </a:p>
        </p:txBody>
      </p:sp>
      <p:sp>
        <p:nvSpPr>
          <p:cNvPr id="19" name="Citat tegn Placeholder">
            <a:extLst>
              <a:ext uri="{FF2B5EF4-FFF2-40B4-BE49-F238E27FC236}">
                <a16:creationId xmlns:a16="http://schemas.microsoft.com/office/drawing/2014/main" id="{E28F4FA0-FEB7-4ACF-99A5-5E88FDD6047F}"/>
              </a:ext>
            </a:extLst>
          </p:cNvPr>
          <p:cNvSpPr>
            <a:spLocks noGrp="1"/>
          </p:cNvSpPr>
          <p:nvPr>
            <p:ph type="body" sz="quarter" idx="23" hasCustomPrompt="1"/>
          </p:nvPr>
        </p:nvSpPr>
        <p:spPr>
          <a:xfrm>
            <a:off x="1031856" y="2163249"/>
            <a:ext cx="338400" cy="277200"/>
          </a:xfrm>
          <a:blipFill>
            <a:blip r:embed="rId4">
              <a:extLst>
                <a:ext uri="{96DAC541-7B7A-43D3-8B79-37D633B846F1}">
                  <asvg:svgBlip xmlns:asvg="http://schemas.microsoft.com/office/drawing/2016/SVG/main" r:embed="rId5"/>
                </a:ext>
              </a:extLst>
            </a:blip>
            <a:stretch>
              <a:fillRect/>
            </a:stretch>
          </a:blipFill>
          <a:ln w="0">
            <a:solidFill>
              <a:schemeClr val="bg1">
                <a:alpha val="0"/>
              </a:schemeClr>
            </a:solidFill>
          </a:ln>
        </p:spPr>
        <p:txBody>
          <a:bodyPr/>
          <a:lstStyle>
            <a:lvl1pPr marL="0" indent="0">
              <a:buNone/>
              <a:defRPr sz="100">
                <a:noFill/>
              </a:defRPr>
            </a:lvl1pPr>
            <a:lvl2pPr>
              <a:defRPr sz="100"/>
            </a:lvl2pPr>
            <a:lvl3pPr>
              <a:defRPr sz="100"/>
            </a:lvl3pPr>
            <a:lvl4pPr>
              <a:defRPr sz="100"/>
            </a:lvl4pPr>
            <a:lvl5pPr>
              <a:defRPr sz="100"/>
            </a:lvl5pPr>
          </a:lstStyle>
          <a:p>
            <a:pPr lvl="0"/>
            <a:r>
              <a:rPr lang="da-DK" noProof="0"/>
              <a:t>.</a:t>
            </a:r>
          </a:p>
        </p:txBody>
      </p:sp>
    </p:spTree>
    <p:extLst>
      <p:ext uri="{BB962C8B-B14F-4D97-AF65-F5344CB8AC3E}">
        <p14:creationId xmlns:p14="http://schemas.microsoft.com/office/powerpoint/2010/main" val="26662823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itat">
    <p:bg>
      <p:bgRef idx="1001">
        <a:schemeClr val="bg1"/>
      </p:bgRef>
    </p:bg>
    <p:spTree>
      <p:nvGrpSpPr>
        <p:cNvPr id="1" name=""/>
        <p:cNvGrpSpPr/>
        <p:nvPr/>
      </p:nvGrpSpPr>
      <p:grpSpPr>
        <a:xfrm>
          <a:off x="0" y="0"/>
          <a:ext cx="0" cy="0"/>
          <a:chOff x="0" y="0"/>
          <a:chExt cx="0" cy="0"/>
        </a:xfrm>
      </p:grpSpPr>
      <p:sp>
        <p:nvSpPr>
          <p:cNvPr id="7" name="Background"/>
          <p:cNvSpPr/>
          <p:nvPr userDrawn="1"/>
        </p:nvSpPr>
        <p:spPr>
          <a:xfrm>
            <a:off x="0" y="0"/>
            <a:ext cx="121932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pic>
        <p:nvPicPr>
          <p:cNvPr id="12" name="Graphic 11">
            <a:extLst>
              <a:ext uri="{FF2B5EF4-FFF2-40B4-BE49-F238E27FC236}">
                <a16:creationId xmlns:a16="http://schemas.microsoft.com/office/drawing/2014/main" id="{20361D43-02E0-4B57-9772-3C57C05D236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0626" b="9662"/>
          <a:stretch/>
        </p:blipFill>
        <p:spPr>
          <a:xfrm flipH="1">
            <a:off x="539750" y="0"/>
            <a:ext cx="11112500" cy="6858000"/>
          </a:xfrm>
          <a:custGeom>
            <a:avLst/>
            <a:gdLst>
              <a:gd name="connsiteX0" fmla="*/ 11112500 w 11112500"/>
              <a:gd name="connsiteY0" fmla="*/ 0 h 6858000"/>
              <a:gd name="connsiteX1" fmla="*/ 0 w 11112500"/>
              <a:gd name="connsiteY1" fmla="*/ 0 h 6858000"/>
              <a:gd name="connsiteX2" fmla="*/ 0 w 11112500"/>
              <a:gd name="connsiteY2" fmla="*/ 6858000 h 6858000"/>
              <a:gd name="connsiteX3" fmla="*/ 11112500 w 111125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112500" h="6858000">
                <a:moveTo>
                  <a:pt x="11112500" y="0"/>
                </a:moveTo>
                <a:lnTo>
                  <a:pt x="0" y="0"/>
                </a:lnTo>
                <a:lnTo>
                  <a:pt x="0" y="6858000"/>
                </a:lnTo>
                <a:lnTo>
                  <a:pt x="11112500" y="6858000"/>
                </a:lnTo>
                <a:close/>
              </a:path>
            </a:pathLst>
          </a:custGeom>
        </p:spPr>
      </p:pic>
      <p:pic>
        <p:nvPicPr>
          <p:cNvPr id="18" name="Logo">
            <a:extLst>
              <a:ext uri="{FF2B5EF4-FFF2-40B4-BE49-F238E27FC236}">
                <a16:creationId xmlns:a16="http://schemas.microsoft.com/office/drawing/2014/main" id="{E02CBD82-F5B2-44F5-8CEA-05F97D7C9D3D}"/>
              </a:ext>
            </a:extLst>
          </p:cNvPr>
          <p:cNvPicPr>
            <a:picLocks noChangeAspect="1" noChangeArrowheads="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bwMode="auto">
          <a:xfrm>
            <a:off x="11292250" y="432000"/>
            <a:ext cx="360000" cy="897375"/>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45584919-69F2-4D3A-BEC0-9871BBB22763}"/>
              </a:ext>
            </a:extLst>
          </p:cNvPr>
          <p:cNvSpPr>
            <a:spLocks noGrp="1"/>
          </p:cNvSpPr>
          <p:nvPr>
            <p:ph type="ctrTitle" hasCustomPrompt="1"/>
          </p:nvPr>
        </p:nvSpPr>
        <p:spPr>
          <a:xfrm>
            <a:off x="540000" y="1638000"/>
            <a:ext cx="6328800" cy="4320000"/>
          </a:xfrm>
          <a:solidFill>
            <a:schemeClr val="bg1">
              <a:alpha val="90000"/>
            </a:schemeClr>
          </a:solidFill>
          <a:effectLst>
            <a:outerShdw blurRad="317500" sx="107000" sy="107000" algn="ctr" rotWithShape="0">
              <a:schemeClr val="tx1">
                <a:alpha val="25000"/>
              </a:schemeClr>
            </a:outerShdw>
          </a:effectLst>
        </p:spPr>
        <p:txBody>
          <a:bodyPr lIns="486000" tIns="486000" rIns="486000" bIns="1080000" anchor="b" anchorCtr="0"/>
          <a:lstStyle>
            <a:lvl1pPr algn="l">
              <a:lnSpc>
                <a:spcPct val="95000"/>
              </a:lnSpc>
              <a:defRPr sz="2400" cap="none" spc="0" baseline="0"/>
            </a:lvl1pPr>
          </a:lstStyle>
          <a:p>
            <a:r>
              <a:rPr lang="da-DK"/>
              <a:t>Klik for at tilføje citat</a:t>
            </a:r>
          </a:p>
        </p:txBody>
      </p:sp>
      <p:sp>
        <p:nvSpPr>
          <p:cNvPr id="15" name="Subtitle 2">
            <a:extLst>
              <a:ext uri="{FF2B5EF4-FFF2-40B4-BE49-F238E27FC236}">
                <a16:creationId xmlns:a16="http://schemas.microsoft.com/office/drawing/2014/main" id="{156A2AD3-509C-4E2F-B00A-CC05FE439A77}"/>
              </a:ext>
            </a:extLst>
          </p:cNvPr>
          <p:cNvSpPr>
            <a:spLocks noGrp="1"/>
          </p:cNvSpPr>
          <p:nvPr>
            <p:ph type="subTitle" idx="1" hasCustomPrompt="1"/>
          </p:nvPr>
        </p:nvSpPr>
        <p:spPr>
          <a:xfrm>
            <a:off x="540000" y="5129385"/>
            <a:ext cx="6328800" cy="180000"/>
          </a:xfrm>
        </p:spPr>
        <p:txBody>
          <a:bodyPr lIns="486000" rIns="486000" anchor="t" anchorCtr="0"/>
          <a:lstStyle>
            <a:lvl1pPr marL="0" indent="0" algn="l">
              <a:spcBef>
                <a:spcPts val="0"/>
              </a:spcBef>
              <a:buFont typeface="Arial" panose="020B0604020202020204" pitchFamily="34" charset="0"/>
              <a:buChar char="​"/>
              <a:defRPr sz="1200" b="0" cap="none" baseline="0">
                <a:latin typeface="DIF Semibold" pitchFamily="2" charset="0"/>
              </a:defRPr>
            </a:lvl1pPr>
            <a:lvl2pPr marL="0" indent="0" algn="l">
              <a:buFont typeface="Arial" panose="020B0604020202020204" pitchFamily="34" charset="0"/>
              <a:buChar char="​"/>
              <a:defRPr sz="1600" b="0"/>
            </a:lvl2pPr>
            <a:lvl3pPr marL="0" indent="0" algn="l">
              <a:buFont typeface="Arial" panose="020B0604020202020204" pitchFamily="34" charset="0"/>
              <a:buChar char="​"/>
              <a:defRPr sz="1600" b="0"/>
            </a:lvl3pPr>
            <a:lvl4pPr marL="0" indent="0" algn="l">
              <a:buFont typeface="Arial" panose="020B0604020202020204" pitchFamily="34" charset="0"/>
              <a:buChar char="​"/>
              <a:defRPr sz="1600" b="0"/>
            </a:lvl4pPr>
            <a:lvl5pPr marL="0" indent="0" algn="l">
              <a:buFont typeface="Arial" panose="020B0604020202020204" pitchFamily="34" charset="0"/>
              <a:buChar char="​"/>
              <a:defRPr sz="1600" b="0"/>
            </a:lvl5pPr>
            <a:lvl6pPr marL="0" indent="0" algn="l">
              <a:buFont typeface="Arial" panose="020B0604020202020204" pitchFamily="34" charset="0"/>
              <a:buChar char="​"/>
              <a:defRPr sz="1600" b="0"/>
            </a:lvl6pPr>
            <a:lvl7pPr marL="0" indent="0" algn="l">
              <a:buFont typeface="Arial" panose="020B0604020202020204" pitchFamily="34" charset="0"/>
              <a:buChar char="​"/>
              <a:defRPr sz="1600" b="0"/>
            </a:lvl7pPr>
            <a:lvl8pPr marL="0" indent="0" algn="l">
              <a:buFont typeface="Arial" panose="020B0604020202020204" pitchFamily="34" charset="0"/>
              <a:buChar char="​"/>
              <a:defRPr sz="1600" b="0"/>
            </a:lvl8pPr>
            <a:lvl9pPr marL="0" indent="0" algn="l">
              <a:buFont typeface="Arial" panose="020B0604020202020204" pitchFamily="34" charset="0"/>
              <a:buChar char="​"/>
              <a:defRPr sz="1600" b="0"/>
            </a:lvl9pPr>
          </a:lstStyle>
          <a:p>
            <a:r>
              <a:rPr lang="da-DK"/>
              <a:t>Klik for at tilføje navn</a:t>
            </a:r>
          </a:p>
        </p:txBody>
      </p:sp>
      <p:sp>
        <p:nvSpPr>
          <p:cNvPr id="16" name="Text Placeholder 15">
            <a:extLst>
              <a:ext uri="{FF2B5EF4-FFF2-40B4-BE49-F238E27FC236}">
                <a16:creationId xmlns:a16="http://schemas.microsoft.com/office/drawing/2014/main" id="{FE7A052F-D16E-4FCB-92E2-CA1BC17B349C}"/>
              </a:ext>
            </a:extLst>
          </p:cNvPr>
          <p:cNvSpPr>
            <a:spLocks noGrp="1"/>
          </p:cNvSpPr>
          <p:nvPr>
            <p:ph type="body" sz="quarter" idx="22" hasCustomPrompt="1"/>
          </p:nvPr>
        </p:nvSpPr>
        <p:spPr>
          <a:xfrm>
            <a:off x="540000" y="5300630"/>
            <a:ext cx="6328800" cy="180000"/>
          </a:xfrm>
        </p:spPr>
        <p:txBody>
          <a:bodyPr lIns="486000" rIns="486000"/>
          <a:lstStyle>
            <a:lvl1pPr marL="0" indent="0">
              <a:buNone/>
              <a:defRPr lang="en-US" sz="1200" b="0" kern="1200" cap="none" baseline="0" dirty="0" smtClean="0">
                <a:solidFill>
                  <a:schemeClr val="tx1"/>
                </a:solidFill>
                <a:latin typeface="+mn-lt"/>
                <a:ea typeface="+mn-ea"/>
                <a:cs typeface="+mn-cs"/>
              </a:defRPr>
            </a:lvl1pPr>
          </a:lstStyle>
          <a:p>
            <a:r>
              <a:rPr lang="da-DK"/>
              <a:t>Klik for at tilføje titel</a:t>
            </a:r>
          </a:p>
        </p:txBody>
      </p:sp>
      <p:sp>
        <p:nvSpPr>
          <p:cNvPr id="19" name="Citat tegn Placeholder">
            <a:extLst>
              <a:ext uri="{FF2B5EF4-FFF2-40B4-BE49-F238E27FC236}">
                <a16:creationId xmlns:a16="http://schemas.microsoft.com/office/drawing/2014/main" id="{67487C0F-D3C4-42F6-9FE7-8061FC9E1D99}"/>
              </a:ext>
            </a:extLst>
          </p:cNvPr>
          <p:cNvSpPr>
            <a:spLocks noGrp="1"/>
          </p:cNvSpPr>
          <p:nvPr>
            <p:ph type="body" sz="quarter" idx="26" hasCustomPrompt="1"/>
          </p:nvPr>
        </p:nvSpPr>
        <p:spPr>
          <a:xfrm>
            <a:off x="1031856" y="2163249"/>
            <a:ext cx="338400" cy="277200"/>
          </a:xfrm>
          <a:blipFill>
            <a:blip r:embed="rId6">
              <a:extLst>
                <a:ext uri="{96DAC541-7B7A-43D3-8B79-37D633B846F1}">
                  <asvg:svgBlip xmlns:asvg="http://schemas.microsoft.com/office/drawing/2016/SVG/main" r:embed="rId7"/>
                </a:ext>
              </a:extLst>
            </a:blip>
            <a:stretch>
              <a:fillRect/>
            </a:stretch>
          </a:blipFill>
          <a:ln w="0">
            <a:solidFill>
              <a:schemeClr val="bg1">
                <a:alpha val="0"/>
              </a:schemeClr>
            </a:solidFill>
          </a:ln>
        </p:spPr>
        <p:txBody>
          <a:bodyPr/>
          <a:lstStyle>
            <a:lvl1pPr marL="0" indent="0">
              <a:buNone/>
              <a:defRPr sz="100">
                <a:noFill/>
              </a:defRPr>
            </a:lvl1pPr>
            <a:lvl2pPr>
              <a:defRPr sz="100"/>
            </a:lvl2pPr>
            <a:lvl3pPr>
              <a:defRPr sz="100"/>
            </a:lvl3pPr>
            <a:lvl4pPr>
              <a:defRPr sz="100"/>
            </a:lvl4pPr>
            <a:lvl5pPr>
              <a:defRPr sz="100"/>
            </a:lvl5pPr>
          </a:lstStyle>
          <a:p>
            <a:pPr lvl="0"/>
            <a:r>
              <a:rPr lang="da-DK" noProof="0"/>
              <a:t>.</a:t>
            </a:r>
          </a:p>
        </p:txBody>
      </p:sp>
      <p:sp>
        <p:nvSpPr>
          <p:cNvPr id="3" name="Date Placeholder 2">
            <a:extLst>
              <a:ext uri="{FF2B5EF4-FFF2-40B4-BE49-F238E27FC236}">
                <a16:creationId xmlns:a16="http://schemas.microsoft.com/office/drawing/2014/main" id="{87E53242-F4ED-45E0-9EC0-3A2E5C449A40}"/>
              </a:ext>
            </a:extLst>
          </p:cNvPr>
          <p:cNvSpPr>
            <a:spLocks noGrp="1"/>
          </p:cNvSpPr>
          <p:nvPr>
            <p:ph type="dt" sz="half" idx="23"/>
          </p:nvPr>
        </p:nvSpPr>
        <p:spPr/>
        <p:txBody>
          <a:bodyPr/>
          <a:lstStyle/>
          <a:p>
            <a:fld id="{3CA1D125-6E23-4B34-9917-0B2B0C1EFD24}" type="datetime3">
              <a:rPr lang="da-DK" smtClean="0"/>
              <a:t>24.09.2024</a:t>
            </a:fld>
            <a:endParaRPr lang="da-DK"/>
          </a:p>
        </p:txBody>
      </p:sp>
      <p:sp>
        <p:nvSpPr>
          <p:cNvPr id="4" name="Footer Placeholder 3">
            <a:extLst>
              <a:ext uri="{FF2B5EF4-FFF2-40B4-BE49-F238E27FC236}">
                <a16:creationId xmlns:a16="http://schemas.microsoft.com/office/drawing/2014/main" id="{CB97B712-8357-4815-AE44-84756A59BB80}"/>
              </a:ext>
            </a:extLst>
          </p:cNvPr>
          <p:cNvSpPr>
            <a:spLocks noGrp="1"/>
          </p:cNvSpPr>
          <p:nvPr>
            <p:ph type="ftr" sz="quarter" idx="24"/>
          </p:nvPr>
        </p:nvSpPr>
        <p:spPr/>
        <p:txBody>
          <a:bodyPr/>
          <a:lstStyle/>
          <a:p>
            <a:endParaRPr lang="da-DK"/>
          </a:p>
        </p:txBody>
      </p:sp>
      <p:sp>
        <p:nvSpPr>
          <p:cNvPr id="5" name="Slide Number Placeholder 4">
            <a:extLst>
              <a:ext uri="{FF2B5EF4-FFF2-40B4-BE49-F238E27FC236}">
                <a16:creationId xmlns:a16="http://schemas.microsoft.com/office/drawing/2014/main" id="{59E56511-E133-4A9F-8E3B-F4AF91E60734}"/>
              </a:ext>
            </a:extLst>
          </p:cNvPr>
          <p:cNvSpPr>
            <a:spLocks noGrp="1"/>
          </p:cNvSpPr>
          <p:nvPr>
            <p:ph type="sldNum" sz="quarter" idx="25"/>
          </p:nvPr>
        </p:nvSpPr>
        <p:spPr/>
        <p:txBody>
          <a:bodyPr/>
          <a:lstStyle/>
          <a:p>
            <a:fld id="{24C8C45C-947F-4981-8B3F-4F32E973C901}" type="slidenum">
              <a:rPr lang="da-DK" smtClean="0"/>
              <a:pPr/>
              <a:t>‹nr.›</a:t>
            </a:fld>
            <a:endParaRPr lang="da-DK"/>
          </a:p>
        </p:txBody>
      </p:sp>
    </p:spTree>
    <p:extLst>
      <p:ext uri="{BB962C8B-B14F-4D97-AF65-F5344CB8AC3E}">
        <p14:creationId xmlns:p14="http://schemas.microsoft.com/office/powerpoint/2010/main" val="1377771306"/>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elsidet billede A">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653A3ADA-5C3D-44CA-B837-98B5C4F0FB46}"/>
              </a:ext>
            </a:extLst>
          </p:cNvPr>
          <p:cNvSpPr>
            <a:spLocks noGrp="1"/>
          </p:cNvSpPr>
          <p:nvPr>
            <p:ph type="pic" sz="quarter" idx="17" hasCustomPrompt="1"/>
          </p:nvPr>
        </p:nvSpPr>
        <p:spPr>
          <a:xfrm>
            <a:off x="0" y="-1"/>
            <a:ext cx="12193200" cy="6861600"/>
          </a:xfrm>
          <a:solidFill>
            <a:schemeClr val="accent3"/>
          </a:solidFill>
        </p:spPr>
        <p:txBody>
          <a:bodyPr lIns="144000" tIns="108000"/>
          <a:lstStyle>
            <a:lvl1pPr marL="0" indent="0" algn="l">
              <a:buNone/>
              <a:defRPr sz="1600"/>
            </a:lvl1pPr>
          </a:lstStyle>
          <a:p>
            <a:r>
              <a:rPr lang="da-DK"/>
              <a:t>Klik på rammen for at Indsæt billede via Templafy fanen</a:t>
            </a:r>
          </a:p>
        </p:txBody>
      </p:sp>
      <p:sp>
        <p:nvSpPr>
          <p:cNvPr id="10" name="Title 1">
            <a:extLst>
              <a:ext uri="{FF2B5EF4-FFF2-40B4-BE49-F238E27FC236}">
                <a16:creationId xmlns:a16="http://schemas.microsoft.com/office/drawing/2014/main" id="{24C25CC2-0492-4F6E-AB5C-C792BED198F4}"/>
              </a:ext>
            </a:extLst>
          </p:cNvPr>
          <p:cNvSpPr>
            <a:spLocks noGrp="1"/>
          </p:cNvSpPr>
          <p:nvPr>
            <p:ph type="ctrTitle" hasCustomPrompt="1"/>
          </p:nvPr>
        </p:nvSpPr>
        <p:spPr>
          <a:xfrm>
            <a:off x="8503200" y="540000"/>
            <a:ext cx="3150000" cy="3780000"/>
          </a:xfrm>
          <a:solidFill>
            <a:schemeClr val="bg1">
              <a:alpha val="90000"/>
            </a:schemeClr>
          </a:solidFill>
          <a:effectLst>
            <a:outerShdw blurRad="317500" sx="107000" sy="107000" algn="ctr" rotWithShape="0">
              <a:schemeClr val="tx1">
                <a:alpha val="25000"/>
              </a:schemeClr>
            </a:outerShdw>
          </a:effectLst>
        </p:spPr>
        <p:txBody>
          <a:bodyPr lIns="432000" tIns="432000" rIns="432000" bIns="432000" anchor="t" anchorCtr="0"/>
          <a:lstStyle>
            <a:lvl1pPr algn="l">
              <a:lnSpc>
                <a:spcPct val="95000"/>
              </a:lnSpc>
              <a:defRPr sz="2800" cap="none" spc="0" baseline="0"/>
            </a:lvl1pPr>
          </a:lstStyle>
          <a:p>
            <a:r>
              <a:rPr lang="da-DK"/>
              <a:t>Klik for at tilføje titel</a:t>
            </a:r>
          </a:p>
        </p:txBody>
      </p:sp>
      <p:sp>
        <p:nvSpPr>
          <p:cNvPr id="16" name="Text Placeholder 15">
            <a:extLst>
              <a:ext uri="{FF2B5EF4-FFF2-40B4-BE49-F238E27FC236}">
                <a16:creationId xmlns:a16="http://schemas.microsoft.com/office/drawing/2014/main" id="{6B41F867-A690-419C-9AA0-2FE3EA5A17B3}"/>
              </a:ext>
            </a:extLst>
          </p:cNvPr>
          <p:cNvSpPr>
            <a:spLocks noGrp="1"/>
          </p:cNvSpPr>
          <p:nvPr>
            <p:ph type="body" sz="quarter" idx="22" hasCustomPrompt="1"/>
          </p:nvPr>
        </p:nvSpPr>
        <p:spPr>
          <a:xfrm>
            <a:off x="540000" y="540000"/>
            <a:ext cx="1551600" cy="5418000"/>
          </a:xfrm>
        </p:spPr>
        <p:txBody>
          <a:bodyPr lIns="0" rIns="0" anchor="b" anchorCtr="0"/>
          <a:lstStyle>
            <a:lvl1pPr marL="0" indent="0">
              <a:buNone/>
              <a:defRPr lang="en-US" sz="1200" b="0" kern="1200" cap="none" baseline="0" dirty="0" smtClean="0">
                <a:solidFill>
                  <a:schemeClr val="bg1"/>
                </a:solidFill>
                <a:latin typeface="+mn-lt"/>
                <a:ea typeface="+mn-ea"/>
                <a:cs typeface="+mn-cs"/>
              </a:defRPr>
            </a:lvl1pPr>
          </a:lstStyle>
          <a:p>
            <a:r>
              <a:rPr lang="da-DK"/>
              <a:t>Klik for at tilføje tekst</a:t>
            </a:r>
          </a:p>
        </p:txBody>
      </p:sp>
      <p:sp>
        <p:nvSpPr>
          <p:cNvPr id="2" name="Date Placeholder 1">
            <a:extLst>
              <a:ext uri="{FF2B5EF4-FFF2-40B4-BE49-F238E27FC236}">
                <a16:creationId xmlns:a16="http://schemas.microsoft.com/office/drawing/2014/main" id="{A06A77F9-CC45-40D5-BE11-1DC4CD93F93E}"/>
              </a:ext>
            </a:extLst>
          </p:cNvPr>
          <p:cNvSpPr>
            <a:spLocks noGrp="1"/>
          </p:cNvSpPr>
          <p:nvPr>
            <p:ph type="dt" sz="half" idx="19"/>
          </p:nvPr>
        </p:nvSpPr>
        <p:spPr/>
        <p:txBody>
          <a:bodyPr/>
          <a:lstStyle>
            <a:lvl1pPr>
              <a:defRPr>
                <a:solidFill>
                  <a:schemeClr val="bg1"/>
                </a:solidFill>
              </a:defRPr>
            </a:lvl1pPr>
          </a:lstStyle>
          <a:p>
            <a:fld id="{4C8178ED-A96B-470C-8817-85C679D4DF0F}" type="datetime3">
              <a:rPr lang="da-DK" smtClean="0"/>
              <a:t>24.09.2024</a:t>
            </a:fld>
            <a:endParaRPr lang="da-DK"/>
          </a:p>
        </p:txBody>
      </p:sp>
      <p:sp>
        <p:nvSpPr>
          <p:cNvPr id="13" name="Footer Placeholder 12">
            <a:extLst>
              <a:ext uri="{FF2B5EF4-FFF2-40B4-BE49-F238E27FC236}">
                <a16:creationId xmlns:a16="http://schemas.microsoft.com/office/drawing/2014/main" id="{FDF12D62-9E68-4A54-B4A8-51562476EC8F}"/>
              </a:ext>
            </a:extLst>
          </p:cNvPr>
          <p:cNvSpPr>
            <a:spLocks noGrp="1"/>
          </p:cNvSpPr>
          <p:nvPr>
            <p:ph type="ftr" sz="quarter" idx="20"/>
          </p:nvPr>
        </p:nvSpPr>
        <p:spPr/>
        <p:txBody>
          <a:bodyPr/>
          <a:lstStyle>
            <a:lvl1pPr>
              <a:defRPr>
                <a:solidFill>
                  <a:schemeClr val="bg1"/>
                </a:solidFill>
              </a:defRPr>
            </a:lvl1pPr>
          </a:lstStyle>
          <a:p>
            <a:endParaRPr lang="da-DK"/>
          </a:p>
        </p:txBody>
      </p:sp>
      <p:sp>
        <p:nvSpPr>
          <p:cNvPr id="14" name="Slide Number Placeholder 13">
            <a:extLst>
              <a:ext uri="{FF2B5EF4-FFF2-40B4-BE49-F238E27FC236}">
                <a16:creationId xmlns:a16="http://schemas.microsoft.com/office/drawing/2014/main" id="{86B8F1AF-2019-4468-9F82-50AAC5D3CB6F}"/>
              </a:ext>
            </a:extLst>
          </p:cNvPr>
          <p:cNvSpPr>
            <a:spLocks noGrp="1"/>
          </p:cNvSpPr>
          <p:nvPr>
            <p:ph type="sldNum" sz="quarter" idx="21"/>
          </p:nvPr>
        </p:nvSpPr>
        <p:spPr/>
        <p:txBody>
          <a:bodyPr/>
          <a:lstStyle>
            <a:lvl1pPr>
              <a:defRPr>
                <a:solidFill>
                  <a:schemeClr val="bg1"/>
                </a:solidFil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17181895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elsidet billede B">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653A3ADA-5C3D-44CA-B837-98B5C4F0FB46}"/>
              </a:ext>
            </a:extLst>
          </p:cNvPr>
          <p:cNvSpPr>
            <a:spLocks noGrp="1"/>
          </p:cNvSpPr>
          <p:nvPr>
            <p:ph type="pic" sz="quarter" idx="17" hasCustomPrompt="1"/>
          </p:nvPr>
        </p:nvSpPr>
        <p:spPr>
          <a:xfrm>
            <a:off x="0" y="-1"/>
            <a:ext cx="12193200" cy="6861600"/>
          </a:xfrm>
          <a:solidFill>
            <a:schemeClr val="accent3"/>
          </a:solidFill>
        </p:spPr>
        <p:txBody>
          <a:bodyPr lIns="144000" tIns="108000"/>
          <a:lstStyle>
            <a:lvl1pPr marL="0" indent="0" algn="l">
              <a:buNone/>
              <a:defRPr sz="1600"/>
            </a:lvl1pPr>
          </a:lstStyle>
          <a:p>
            <a:r>
              <a:rPr lang="da-DK"/>
              <a:t>Klik på rammen for at Indsæt billede via Templafy fanen</a:t>
            </a:r>
          </a:p>
        </p:txBody>
      </p:sp>
      <p:sp>
        <p:nvSpPr>
          <p:cNvPr id="10" name="Title 1">
            <a:extLst>
              <a:ext uri="{FF2B5EF4-FFF2-40B4-BE49-F238E27FC236}">
                <a16:creationId xmlns:a16="http://schemas.microsoft.com/office/drawing/2014/main" id="{24C25CC2-0492-4F6E-AB5C-C792BED198F4}"/>
              </a:ext>
            </a:extLst>
          </p:cNvPr>
          <p:cNvSpPr>
            <a:spLocks noGrp="1"/>
          </p:cNvSpPr>
          <p:nvPr>
            <p:ph type="ctrTitle" hasCustomPrompt="1"/>
          </p:nvPr>
        </p:nvSpPr>
        <p:spPr>
          <a:xfrm>
            <a:off x="540000" y="1710000"/>
            <a:ext cx="4417200" cy="4251600"/>
          </a:xfrm>
          <a:noFill/>
          <a:effectLst/>
        </p:spPr>
        <p:txBody>
          <a:bodyPr lIns="0" tIns="0" rIns="0" bIns="0" anchor="b" anchorCtr="0"/>
          <a:lstStyle>
            <a:lvl1pPr algn="l">
              <a:lnSpc>
                <a:spcPct val="90000"/>
              </a:lnSpc>
              <a:defRPr sz="5400" cap="all" spc="50" baseline="0">
                <a:solidFill>
                  <a:schemeClr val="bg1"/>
                </a:solidFill>
              </a:defRPr>
            </a:lvl1pPr>
          </a:lstStyle>
          <a:p>
            <a:r>
              <a:rPr lang="da-DK"/>
              <a:t>Klik for at tilføje titel</a:t>
            </a:r>
          </a:p>
        </p:txBody>
      </p:sp>
      <p:sp>
        <p:nvSpPr>
          <p:cNvPr id="16" name="Text Placeholder 15">
            <a:extLst>
              <a:ext uri="{FF2B5EF4-FFF2-40B4-BE49-F238E27FC236}">
                <a16:creationId xmlns:a16="http://schemas.microsoft.com/office/drawing/2014/main" id="{6B41F867-A690-419C-9AA0-2FE3EA5A17B3}"/>
              </a:ext>
            </a:extLst>
          </p:cNvPr>
          <p:cNvSpPr>
            <a:spLocks noGrp="1"/>
          </p:cNvSpPr>
          <p:nvPr>
            <p:ph type="body" sz="quarter" idx="22" hasCustomPrompt="1"/>
          </p:nvPr>
        </p:nvSpPr>
        <p:spPr>
          <a:xfrm>
            <a:off x="10098000" y="540000"/>
            <a:ext cx="1551600" cy="5421600"/>
          </a:xfrm>
        </p:spPr>
        <p:txBody>
          <a:bodyPr lIns="0" rIns="0" anchor="t" anchorCtr="0"/>
          <a:lstStyle>
            <a:lvl1pPr marL="0" indent="0">
              <a:buNone/>
              <a:defRPr lang="en-US" sz="1000" b="0" kern="1200" cap="none" baseline="0" dirty="0" smtClean="0">
                <a:solidFill>
                  <a:schemeClr val="bg1"/>
                </a:solidFill>
                <a:latin typeface="+mn-lt"/>
                <a:ea typeface="+mn-ea"/>
                <a:cs typeface="+mn-cs"/>
              </a:defRPr>
            </a:lvl1pPr>
          </a:lstStyle>
          <a:p>
            <a:r>
              <a:rPr lang="da-DK"/>
              <a:t>Klik for at tilføje tekst</a:t>
            </a:r>
          </a:p>
        </p:txBody>
      </p:sp>
      <p:sp>
        <p:nvSpPr>
          <p:cNvPr id="2" name="Date Placeholder 1">
            <a:extLst>
              <a:ext uri="{FF2B5EF4-FFF2-40B4-BE49-F238E27FC236}">
                <a16:creationId xmlns:a16="http://schemas.microsoft.com/office/drawing/2014/main" id="{A06A77F9-CC45-40D5-BE11-1DC4CD93F93E}"/>
              </a:ext>
            </a:extLst>
          </p:cNvPr>
          <p:cNvSpPr>
            <a:spLocks noGrp="1"/>
          </p:cNvSpPr>
          <p:nvPr>
            <p:ph type="dt" sz="half" idx="19"/>
          </p:nvPr>
        </p:nvSpPr>
        <p:spPr/>
        <p:txBody>
          <a:bodyPr/>
          <a:lstStyle>
            <a:lvl1pPr>
              <a:defRPr>
                <a:solidFill>
                  <a:schemeClr val="bg1"/>
                </a:solidFill>
              </a:defRPr>
            </a:lvl1pPr>
          </a:lstStyle>
          <a:p>
            <a:fld id="{3FD7250F-638C-4DCF-BA14-83F18C989770}" type="datetime3">
              <a:rPr lang="da-DK" smtClean="0"/>
              <a:t>24.09.2024</a:t>
            </a:fld>
            <a:endParaRPr lang="da-DK"/>
          </a:p>
        </p:txBody>
      </p:sp>
      <p:sp>
        <p:nvSpPr>
          <p:cNvPr id="13" name="Footer Placeholder 12">
            <a:extLst>
              <a:ext uri="{FF2B5EF4-FFF2-40B4-BE49-F238E27FC236}">
                <a16:creationId xmlns:a16="http://schemas.microsoft.com/office/drawing/2014/main" id="{FDF12D62-9E68-4A54-B4A8-51562476EC8F}"/>
              </a:ext>
            </a:extLst>
          </p:cNvPr>
          <p:cNvSpPr>
            <a:spLocks noGrp="1"/>
          </p:cNvSpPr>
          <p:nvPr>
            <p:ph type="ftr" sz="quarter" idx="20"/>
          </p:nvPr>
        </p:nvSpPr>
        <p:spPr/>
        <p:txBody>
          <a:bodyPr/>
          <a:lstStyle>
            <a:lvl1pPr>
              <a:defRPr>
                <a:solidFill>
                  <a:schemeClr val="bg1"/>
                </a:solidFill>
              </a:defRPr>
            </a:lvl1pPr>
          </a:lstStyle>
          <a:p>
            <a:endParaRPr lang="da-DK"/>
          </a:p>
        </p:txBody>
      </p:sp>
      <p:sp>
        <p:nvSpPr>
          <p:cNvPr id="14" name="Slide Number Placeholder 13">
            <a:extLst>
              <a:ext uri="{FF2B5EF4-FFF2-40B4-BE49-F238E27FC236}">
                <a16:creationId xmlns:a16="http://schemas.microsoft.com/office/drawing/2014/main" id="{86B8F1AF-2019-4468-9F82-50AAC5D3CB6F}"/>
              </a:ext>
            </a:extLst>
          </p:cNvPr>
          <p:cNvSpPr>
            <a:spLocks noGrp="1"/>
          </p:cNvSpPr>
          <p:nvPr>
            <p:ph type="sldNum" sz="quarter" idx="21"/>
          </p:nvPr>
        </p:nvSpPr>
        <p:spPr/>
        <p:txBody>
          <a:bodyPr/>
          <a:lstStyle>
            <a:lvl1pPr>
              <a:defRPr>
                <a:solidFill>
                  <a:schemeClr val="bg1"/>
                </a:solidFil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9935425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llede og titel">
    <p:spTree>
      <p:nvGrpSpPr>
        <p:cNvPr id="1" name=""/>
        <p:cNvGrpSpPr/>
        <p:nvPr/>
      </p:nvGrpSpPr>
      <p:grpSpPr>
        <a:xfrm>
          <a:off x="0" y="0"/>
          <a:ext cx="0" cy="0"/>
          <a:chOff x="0" y="0"/>
          <a:chExt cx="0" cy="0"/>
        </a:xfrm>
      </p:grpSpPr>
      <p:sp>
        <p:nvSpPr>
          <p:cNvPr id="9" name="Date Placeholder 3" hidden="1">
            <a:extLst>
              <a:ext uri="{FF2B5EF4-FFF2-40B4-BE49-F238E27FC236}">
                <a16:creationId xmlns:a16="http://schemas.microsoft.com/office/drawing/2014/main" id="{467E647A-C53A-4CCC-8DA3-CCE393A5005D}"/>
              </a:ext>
            </a:extLst>
          </p:cNvPr>
          <p:cNvSpPr>
            <a:spLocks noGrp="1"/>
          </p:cNvSpPr>
          <p:nvPr>
            <p:ph type="dt" sz="half" idx="2"/>
          </p:nvPr>
        </p:nvSpPr>
        <p:spPr>
          <a:xfrm>
            <a:off x="0" y="6876000"/>
            <a:ext cx="0" cy="0"/>
          </a:xfrm>
          <a:prstGeom prst="rect">
            <a:avLst/>
          </a:prstGeom>
        </p:spPr>
        <p:txBody>
          <a:bodyPr vert="horz" lIns="0" tIns="0" rIns="0" bIns="0" rtlCol="0" anchor="b" anchorCtr="0"/>
          <a:lstStyle>
            <a:lvl1pPr algn="l">
              <a:defRPr sz="100">
                <a:noFill/>
              </a:defRPr>
            </a:lvl1pPr>
          </a:lstStyle>
          <a:p>
            <a:fld id="{40651048-6628-44DD-ACEE-BF5C3110B86B}" type="datetime3">
              <a:rPr lang="da-DK" smtClean="0"/>
              <a:t>24.09.2024</a:t>
            </a:fld>
            <a:endParaRPr lang="da-DK"/>
          </a:p>
        </p:txBody>
      </p:sp>
      <p:sp>
        <p:nvSpPr>
          <p:cNvPr id="11" name="Footer Placeholder 4" hidden="1">
            <a:extLst>
              <a:ext uri="{FF2B5EF4-FFF2-40B4-BE49-F238E27FC236}">
                <a16:creationId xmlns:a16="http://schemas.microsoft.com/office/drawing/2014/main" id="{6D462532-5399-4BA5-823B-1C78385B87E8}"/>
              </a:ext>
            </a:extLst>
          </p:cNvPr>
          <p:cNvSpPr>
            <a:spLocks noGrp="1"/>
          </p:cNvSpPr>
          <p:nvPr>
            <p:ph type="ftr" sz="quarter" idx="3"/>
          </p:nvPr>
        </p:nvSpPr>
        <p:spPr>
          <a:xfrm>
            <a:off x="0" y="6876000"/>
            <a:ext cx="0" cy="0"/>
          </a:xfrm>
          <a:prstGeom prst="rect">
            <a:avLst/>
          </a:prstGeom>
        </p:spPr>
        <p:txBody>
          <a:bodyPr vert="horz" lIns="0" tIns="0" rIns="0" bIns="0" rtlCol="0" anchor="b" anchorCtr="0"/>
          <a:lstStyle>
            <a:lvl1pPr algn="ctr">
              <a:defRPr sz="100">
                <a:noFill/>
              </a:defRPr>
            </a:lvl1pPr>
          </a:lstStyle>
          <a:p>
            <a:endParaRPr lang="da-DK"/>
          </a:p>
        </p:txBody>
      </p:sp>
      <p:sp>
        <p:nvSpPr>
          <p:cNvPr id="12" name="Background">
            <a:extLst>
              <a:ext uri="{FF2B5EF4-FFF2-40B4-BE49-F238E27FC236}">
                <a16:creationId xmlns:a16="http://schemas.microsoft.com/office/drawing/2014/main" id="{CF422AF4-8255-4932-A599-4C8CBDAA7AD8}"/>
              </a:ext>
            </a:extLst>
          </p:cNvPr>
          <p:cNvSpPr/>
          <p:nvPr userDrawn="1"/>
        </p:nvSpPr>
        <p:spPr>
          <a:xfrm>
            <a:off x="0" y="0"/>
            <a:ext cx="121932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pic>
        <p:nvPicPr>
          <p:cNvPr id="15" name="Graphic 14">
            <a:extLst>
              <a:ext uri="{FF2B5EF4-FFF2-40B4-BE49-F238E27FC236}">
                <a16:creationId xmlns:a16="http://schemas.microsoft.com/office/drawing/2014/main" id="{71F59926-907E-449A-A6AE-E759A85F986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0626" b="9662"/>
          <a:stretch/>
        </p:blipFill>
        <p:spPr>
          <a:xfrm>
            <a:off x="539750" y="0"/>
            <a:ext cx="11112500" cy="6858000"/>
          </a:xfrm>
          <a:custGeom>
            <a:avLst/>
            <a:gdLst>
              <a:gd name="connsiteX0" fmla="*/ 11112500 w 11112500"/>
              <a:gd name="connsiteY0" fmla="*/ 0 h 6858000"/>
              <a:gd name="connsiteX1" fmla="*/ 0 w 11112500"/>
              <a:gd name="connsiteY1" fmla="*/ 0 h 6858000"/>
              <a:gd name="connsiteX2" fmla="*/ 0 w 11112500"/>
              <a:gd name="connsiteY2" fmla="*/ 6858000 h 6858000"/>
              <a:gd name="connsiteX3" fmla="*/ 11112500 w 111125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112500" h="6858000">
                <a:moveTo>
                  <a:pt x="11112500" y="0"/>
                </a:moveTo>
                <a:lnTo>
                  <a:pt x="0" y="0"/>
                </a:lnTo>
                <a:lnTo>
                  <a:pt x="0" y="6858000"/>
                </a:lnTo>
                <a:lnTo>
                  <a:pt x="11112500" y="6858000"/>
                </a:lnTo>
                <a:close/>
              </a:path>
            </a:pathLst>
          </a:custGeom>
        </p:spPr>
      </p:pic>
      <p:sp>
        <p:nvSpPr>
          <p:cNvPr id="7" name="Picture Placeholder 7">
            <a:extLst>
              <a:ext uri="{FF2B5EF4-FFF2-40B4-BE49-F238E27FC236}">
                <a16:creationId xmlns:a16="http://schemas.microsoft.com/office/drawing/2014/main" id="{653A3ADA-5C3D-44CA-B837-98B5C4F0FB46}"/>
              </a:ext>
            </a:extLst>
          </p:cNvPr>
          <p:cNvSpPr>
            <a:spLocks noGrp="1"/>
          </p:cNvSpPr>
          <p:nvPr>
            <p:ph type="pic" sz="quarter" idx="17" hasCustomPrompt="1"/>
          </p:nvPr>
        </p:nvSpPr>
        <p:spPr>
          <a:xfrm>
            <a:off x="0" y="-1"/>
            <a:ext cx="7560000" cy="6861600"/>
          </a:xfrm>
          <a:solidFill>
            <a:schemeClr val="accent3"/>
          </a:solidFill>
        </p:spPr>
        <p:txBody>
          <a:bodyPr lIns="144000" tIns="108000"/>
          <a:lstStyle>
            <a:lvl1pPr marL="0" indent="0" algn="l">
              <a:buNone/>
              <a:defRPr sz="1600"/>
            </a:lvl1pPr>
          </a:lstStyle>
          <a:p>
            <a:r>
              <a:rPr lang="da-DK"/>
              <a:t>Klik på rammen for at Indsæt billede via Templafy fanen</a:t>
            </a:r>
          </a:p>
        </p:txBody>
      </p:sp>
      <p:sp>
        <p:nvSpPr>
          <p:cNvPr id="10" name="Title 1">
            <a:extLst>
              <a:ext uri="{FF2B5EF4-FFF2-40B4-BE49-F238E27FC236}">
                <a16:creationId xmlns:a16="http://schemas.microsoft.com/office/drawing/2014/main" id="{24C25CC2-0492-4F6E-AB5C-C792BED198F4}"/>
              </a:ext>
            </a:extLst>
          </p:cNvPr>
          <p:cNvSpPr>
            <a:spLocks noGrp="1"/>
          </p:cNvSpPr>
          <p:nvPr>
            <p:ph type="ctrTitle" hasCustomPrompt="1"/>
          </p:nvPr>
        </p:nvSpPr>
        <p:spPr>
          <a:xfrm>
            <a:off x="8186400" y="540000"/>
            <a:ext cx="3466800" cy="5418000"/>
          </a:xfrm>
          <a:noFill/>
          <a:effectLst/>
        </p:spPr>
        <p:txBody>
          <a:bodyPr lIns="0" tIns="0" rIns="0" bIns="0" anchor="b" anchorCtr="0"/>
          <a:lstStyle>
            <a:lvl1pPr algn="r">
              <a:lnSpc>
                <a:spcPct val="90000"/>
              </a:lnSpc>
              <a:defRPr sz="4000" cap="all" spc="50" baseline="0">
                <a:solidFill>
                  <a:schemeClr val="accent2"/>
                </a:solidFill>
              </a:defRPr>
            </a:lvl1pPr>
          </a:lstStyle>
          <a:p>
            <a:r>
              <a:rPr lang="da-DK"/>
              <a:t>Klik for at tilføje titel</a:t>
            </a:r>
          </a:p>
        </p:txBody>
      </p:sp>
      <p:sp>
        <p:nvSpPr>
          <p:cNvPr id="14" name="Slide Number Placeholder 13">
            <a:extLst>
              <a:ext uri="{FF2B5EF4-FFF2-40B4-BE49-F238E27FC236}">
                <a16:creationId xmlns:a16="http://schemas.microsoft.com/office/drawing/2014/main" id="{86B8F1AF-2019-4468-9F82-50AAC5D3CB6F}"/>
              </a:ext>
            </a:extLst>
          </p:cNvPr>
          <p:cNvSpPr>
            <a:spLocks noGrp="1"/>
          </p:cNvSpPr>
          <p:nvPr>
            <p:ph type="sldNum" sz="quarter" idx="21"/>
          </p:nvPr>
        </p:nvSpPr>
        <p:spPr/>
        <p:txBody>
          <a:bodyPr/>
          <a:lstStyle>
            <a:lvl1pPr>
              <a:defRPr>
                <a:solidFill>
                  <a:schemeClr val="accent5"/>
                </a:solidFill>
              </a:defRPr>
            </a:lvl1pPr>
          </a:lstStyle>
          <a:p>
            <a:fld id="{24C8C45C-947F-4981-8B3F-4F32E973C901}" type="slidenum">
              <a:rPr lang="da-DK" smtClean="0"/>
              <a:pPr/>
              <a:t>‹nr.›</a:t>
            </a:fld>
            <a:endParaRPr lang="da-DK"/>
          </a:p>
        </p:txBody>
      </p:sp>
      <p:pic>
        <p:nvPicPr>
          <p:cNvPr id="13" name="Logo">
            <a:extLst>
              <a:ext uri="{FF2B5EF4-FFF2-40B4-BE49-F238E27FC236}">
                <a16:creationId xmlns:a16="http://schemas.microsoft.com/office/drawing/2014/main" id="{95CE6BB4-2E1D-498B-A05A-85354228EE87}"/>
              </a:ext>
            </a:extLst>
          </p:cNvPr>
          <p:cNvPicPr>
            <a:picLocks noChangeAspect="1" noChangeArrowheads="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bwMode="auto">
          <a:xfrm>
            <a:off x="11292250" y="441054"/>
            <a:ext cx="360000" cy="897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84139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 og ind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D6C70-5F51-4B56-B9D6-2161E2F1332B}"/>
              </a:ext>
            </a:extLst>
          </p:cNvPr>
          <p:cNvSpPr>
            <a:spLocks noGrp="1"/>
          </p:cNvSpPr>
          <p:nvPr>
            <p:ph type="title" hasCustomPrompt="1"/>
          </p:nvPr>
        </p:nvSpPr>
        <p:spPr/>
        <p:txBody>
          <a:bodyPr/>
          <a:lstStyle/>
          <a:p>
            <a:r>
              <a:rPr lang="da-DK"/>
              <a:t>Klik for at tilføje titel</a:t>
            </a:r>
          </a:p>
        </p:txBody>
      </p:sp>
      <p:sp>
        <p:nvSpPr>
          <p:cNvPr id="3" name="Content Placeholder 2"/>
          <p:cNvSpPr>
            <a:spLocks noGrp="1"/>
          </p:cNvSpPr>
          <p:nvPr>
            <p:ph idx="1" hasCustomPrompt="1"/>
          </p:nvPr>
        </p:nvSpPr>
        <p:spPr/>
        <p:txBody>
          <a:bodyPr/>
          <a:lstStyle>
            <a:lvl1pPr>
              <a:defRPr/>
            </a:lvl1pPr>
            <a:lvl2pPr>
              <a:defRPr/>
            </a:lvl2pPr>
            <a:lvl3pPr>
              <a:defRPr/>
            </a:lvl3pPr>
            <a:lvl4pPr>
              <a:defRPr/>
            </a:lvl4pPr>
            <a:lvl5pPr>
              <a:defRPr/>
            </a:lvl5pPr>
          </a:lstStyle>
          <a:p>
            <a:pPr lvl="0"/>
            <a:r>
              <a:rPr lang="da-DK" noProof="0"/>
              <a:t>Klik for at tilføje tekst                                                                                                                                                                                                Enter &amp; TAB for næste tekst niveau                                                                                                                                                                 SHIFT+TAB for at gå tilbage i niveauer</a:t>
            </a:r>
          </a:p>
          <a:p>
            <a:pPr lvl="1"/>
            <a:r>
              <a:rPr lang="da-DK" noProof="0"/>
              <a:t>Andet Niveau</a:t>
            </a:r>
          </a:p>
          <a:p>
            <a:pPr lvl="2"/>
            <a:r>
              <a:rPr lang="da-DK" noProof="0"/>
              <a:t>Tredje Niveau</a:t>
            </a:r>
          </a:p>
        </p:txBody>
      </p:sp>
      <p:sp>
        <p:nvSpPr>
          <p:cNvPr id="7" name="Text Placeholder note">
            <a:extLst>
              <a:ext uri="{FF2B5EF4-FFF2-40B4-BE49-F238E27FC236}">
                <a16:creationId xmlns:a16="http://schemas.microsoft.com/office/drawing/2014/main" id="{1F12B034-F0EA-478E-9BB9-0407CB155DE6}"/>
              </a:ext>
            </a:extLst>
          </p:cNvPr>
          <p:cNvSpPr>
            <a:spLocks noGrp="1"/>
          </p:cNvSpPr>
          <p:nvPr>
            <p:ph type="body" sz="quarter" idx="17" hasCustomPrompt="1"/>
          </p:nvPr>
        </p:nvSpPr>
        <p:spPr>
          <a:xfrm>
            <a:off x="540000" y="5957888"/>
            <a:ext cx="11112632" cy="154912"/>
          </a:xfrm>
        </p:spPr>
        <p:txBody>
          <a:bodyPr anchor="b" anchorCtr="0"/>
          <a:lstStyle>
            <a:lvl1pPr marL="0" indent="0">
              <a:spcAft>
                <a:spcPts val="300"/>
              </a:spcAft>
              <a:buFont typeface="Arial" panose="020B0604020202020204" pitchFamily="34" charset="0"/>
              <a:buNone/>
              <a:defRPr sz="800" i="0">
                <a:solidFill>
                  <a:schemeClr val="accent2"/>
                </a:solidFill>
              </a:defRPr>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da-DK"/>
              <a:t>Klik for at tilføje note</a:t>
            </a:r>
          </a:p>
        </p:txBody>
      </p:sp>
      <p:sp>
        <p:nvSpPr>
          <p:cNvPr id="4" name="Date Placeholder 3">
            <a:extLst>
              <a:ext uri="{FF2B5EF4-FFF2-40B4-BE49-F238E27FC236}">
                <a16:creationId xmlns:a16="http://schemas.microsoft.com/office/drawing/2014/main" id="{A8D7B535-415A-41F4-AFE0-6FFBBBD7631B}"/>
              </a:ext>
            </a:extLst>
          </p:cNvPr>
          <p:cNvSpPr>
            <a:spLocks noGrp="1"/>
          </p:cNvSpPr>
          <p:nvPr>
            <p:ph type="dt" sz="half" idx="10"/>
          </p:nvPr>
        </p:nvSpPr>
        <p:spPr/>
        <p:txBody>
          <a:bodyPr/>
          <a:lstStyle/>
          <a:p>
            <a:fld id="{ED59C8CD-1C97-4A8D-8CB4-AE964E5DDDCC}" type="datetime3">
              <a:rPr lang="da-DK" smtClean="0"/>
              <a:t>24.09.2024</a:t>
            </a:fld>
            <a:endParaRPr lang="da-DK"/>
          </a:p>
        </p:txBody>
      </p:sp>
      <p:sp>
        <p:nvSpPr>
          <p:cNvPr id="5" name="Footer Placeholder 4">
            <a:extLst>
              <a:ext uri="{FF2B5EF4-FFF2-40B4-BE49-F238E27FC236}">
                <a16:creationId xmlns:a16="http://schemas.microsoft.com/office/drawing/2014/main" id="{12CFB2E6-561D-40B3-AC0C-DD0BE409F019}"/>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0EA510CB-1580-43BE-BB77-910FF9E78674}"/>
              </a:ext>
            </a:extLst>
          </p:cNvPr>
          <p:cNvSpPr>
            <a:spLocks noGrp="1"/>
          </p:cNvSpPr>
          <p:nvPr>
            <p:ph type="sldNum" sz="quarter" idx="12"/>
          </p:nvPr>
        </p:nvSpPr>
        <p:spPr/>
        <p:txBody>
          <a:bodyPr/>
          <a:lstStyle/>
          <a:p>
            <a:fld id="{24C8C45C-947F-4981-8B3F-4F32E973C901}" type="slidenum">
              <a:rPr lang="da-DK" smtClean="0"/>
              <a:pPr/>
              <a:t>‹nr.›</a:t>
            </a:fld>
            <a:endParaRPr lang="da-DK"/>
          </a:p>
        </p:txBody>
      </p:sp>
      <p:pic>
        <p:nvPicPr>
          <p:cNvPr id="9" name="Logo">
            <a:extLst>
              <a:ext uri="{FF2B5EF4-FFF2-40B4-BE49-F238E27FC236}">
                <a16:creationId xmlns:a16="http://schemas.microsoft.com/office/drawing/2014/main" id="{7C237A0C-563A-4C0C-B830-01B80EAD49EE}"/>
              </a:ext>
            </a:extLst>
          </p:cNvPr>
          <p:cNvPicPr>
            <a:picLocks noChangeAspect="1" noChangeArrowheads="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bwMode="auto">
          <a:xfrm>
            <a:off x="11292250" y="432001"/>
            <a:ext cx="360000" cy="897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10111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og lyst billede">
    <p:spTree>
      <p:nvGrpSpPr>
        <p:cNvPr id="1" name=""/>
        <p:cNvGrpSpPr/>
        <p:nvPr/>
      </p:nvGrpSpPr>
      <p:grpSpPr>
        <a:xfrm>
          <a:off x="0" y="0"/>
          <a:ext cx="0" cy="0"/>
          <a:chOff x="0" y="0"/>
          <a:chExt cx="0" cy="0"/>
        </a:xfrm>
      </p:grpSpPr>
      <p:sp>
        <p:nvSpPr>
          <p:cNvPr id="12" name="Background">
            <a:extLst>
              <a:ext uri="{FF2B5EF4-FFF2-40B4-BE49-F238E27FC236}">
                <a16:creationId xmlns:a16="http://schemas.microsoft.com/office/drawing/2014/main" id="{BBAE1E90-6B95-4418-B79D-6CCA474F0CFE}"/>
              </a:ext>
            </a:extLst>
          </p:cNvPr>
          <p:cNvSpPr/>
          <p:nvPr userDrawn="1"/>
        </p:nvSpPr>
        <p:spPr>
          <a:xfrm>
            <a:off x="0" y="0"/>
            <a:ext cx="12193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9" name="Footer Placeholder 8" hidden="1">
            <a:extLst>
              <a:ext uri="{FF2B5EF4-FFF2-40B4-BE49-F238E27FC236}">
                <a16:creationId xmlns:a16="http://schemas.microsoft.com/office/drawing/2014/main" id="{44DE875E-CE70-411F-B255-D516DBDF494D}"/>
              </a:ext>
            </a:extLst>
          </p:cNvPr>
          <p:cNvSpPr>
            <a:spLocks noGrp="1"/>
          </p:cNvSpPr>
          <p:nvPr>
            <p:ph type="ftr" sz="quarter" idx="16"/>
          </p:nvPr>
        </p:nvSpPr>
        <p:spPr>
          <a:xfrm>
            <a:off x="0" y="6858000"/>
            <a:ext cx="0" cy="0"/>
          </a:xfrm>
        </p:spPr>
        <p:txBody>
          <a:bodyPr/>
          <a:lstStyle>
            <a:lvl1pPr>
              <a:defRPr sz="100">
                <a:noFill/>
              </a:defRPr>
            </a:lvl1pPr>
          </a:lstStyle>
          <a:p>
            <a:endParaRPr lang="da-DK"/>
          </a:p>
        </p:txBody>
      </p:sp>
      <p:sp>
        <p:nvSpPr>
          <p:cNvPr id="11" name="Slide Number Placeholder 10" hidden="1">
            <a:extLst>
              <a:ext uri="{FF2B5EF4-FFF2-40B4-BE49-F238E27FC236}">
                <a16:creationId xmlns:a16="http://schemas.microsoft.com/office/drawing/2014/main" id="{17C46E79-ABB1-4BD8-AB72-6E0E6DE2D73A}"/>
              </a:ext>
            </a:extLst>
          </p:cNvPr>
          <p:cNvSpPr>
            <a:spLocks noGrp="1"/>
          </p:cNvSpPr>
          <p:nvPr>
            <p:ph type="sldNum" sz="quarter" idx="17"/>
          </p:nvPr>
        </p:nvSpPr>
        <p:spPr>
          <a:xfrm>
            <a:off x="0" y="6858000"/>
            <a:ext cx="0" cy="0"/>
          </a:xfrm>
        </p:spPr>
        <p:txBody>
          <a:bodyPr/>
          <a:lstStyle>
            <a:lvl1pPr>
              <a:defRPr sz="100">
                <a:noFill/>
              </a:defRPr>
            </a:lvl1pPr>
          </a:lstStyle>
          <a:p>
            <a:fld id="{24C8C45C-947F-4981-8B3F-4F32E973C901}" type="slidenum">
              <a:rPr lang="da-DK" smtClean="0"/>
              <a:pPr/>
              <a:t>‹nr.›</a:t>
            </a:fld>
            <a:endParaRPr lang="da-DK"/>
          </a:p>
        </p:txBody>
      </p:sp>
      <p:sp>
        <p:nvSpPr>
          <p:cNvPr id="8" name="Picture Placeholder 7"/>
          <p:cNvSpPr>
            <a:spLocks noGrp="1"/>
          </p:cNvSpPr>
          <p:nvPr>
            <p:ph type="pic" sz="quarter" idx="13" hasCustomPrompt="1"/>
          </p:nvPr>
        </p:nvSpPr>
        <p:spPr>
          <a:xfrm>
            <a:off x="0" y="-1"/>
            <a:ext cx="12193200" cy="6861600"/>
          </a:xfrm>
          <a:noFill/>
        </p:spPr>
        <p:txBody>
          <a:bodyPr lIns="144000" tIns="108000"/>
          <a:lstStyle>
            <a:lvl1pPr marL="0" indent="0" algn="l">
              <a:buNone/>
              <a:defRPr sz="1600"/>
            </a:lvl1pPr>
          </a:lstStyle>
          <a:p>
            <a:r>
              <a:rPr lang="da-DK"/>
              <a:t>Klik på rammen for at Indsæt lyst billede via Templafy fanen</a:t>
            </a:r>
          </a:p>
        </p:txBody>
      </p:sp>
      <p:sp>
        <p:nvSpPr>
          <p:cNvPr id="10" name="Logo Placeholder"/>
          <p:cNvSpPr>
            <a:spLocks noGrp="1"/>
          </p:cNvSpPr>
          <p:nvPr>
            <p:ph type="body" sz="quarter" idx="14" hasCustomPrompt="1"/>
          </p:nvPr>
        </p:nvSpPr>
        <p:spPr>
          <a:xfrm>
            <a:off x="11141050" y="433260"/>
            <a:ext cx="511200" cy="1274400"/>
          </a:xfrm>
          <a:blipFill>
            <a:blip r:embed="rId2">
              <a:extLst>
                <a:ext uri="{96DAC541-7B7A-43D3-8B79-37D633B846F1}">
                  <asvg:svgBlip xmlns:asvg="http://schemas.microsoft.com/office/drawing/2016/SVG/main" r:embed="rId3"/>
                </a:ext>
              </a:extLst>
            </a:blip>
            <a:stretch>
              <a:fillRect/>
            </a:stretch>
          </a:blipFill>
          <a:ln w="0">
            <a:solidFill>
              <a:schemeClr val="bg1">
                <a:alpha val="0"/>
              </a:schemeClr>
            </a:solidFill>
          </a:ln>
        </p:spPr>
        <p:txBody>
          <a:bodyPr/>
          <a:lstStyle>
            <a:lvl1pPr marL="0" indent="0">
              <a:buNone/>
              <a:defRPr sz="100">
                <a:noFill/>
              </a:defRPr>
            </a:lvl1pPr>
            <a:lvl2pPr>
              <a:defRPr sz="100"/>
            </a:lvl2pPr>
            <a:lvl3pPr>
              <a:defRPr sz="100"/>
            </a:lvl3pPr>
            <a:lvl4pPr>
              <a:defRPr sz="100"/>
            </a:lvl4pPr>
            <a:lvl5pPr>
              <a:defRPr sz="100"/>
            </a:lvl5pPr>
          </a:lstStyle>
          <a:p>
            <a:pPr lvl="0"/>
            <a:r>
              <a:rPr lang="da-DK" noProof="0"/>
              <a:t>.</a:t>
            </a:r>
          </a:p>
        </p:txBody>
      </p:sp>
      <p:sp>
        <p:nvSpPr>
          <p:cNvPr id="16" name="Logo Placeholder 1">
            <a:extLst>
              <a:ext uri="{FF2B5EF4-FFF2-40B4-BE49-F238E27FC236}">
                <a16:creationId xmlns:a16="http://schemas.microsoft.com/office/drawing/2014/main" id="{6C5B65D6-0C8F-4F34-8A28-3774EFDDCE87}"/>
              </a:ext>
            </a:extLst>
          </p:cNvPr>
          <p:cNvSpPr>
            <a:spLocks noGrp="1"/>
          </p:cNvSpPr>
          <p:nvPr>
            <p:ph type="body" sz="quarter" idx="18" hasCustomPrompt="1"/>
          </p:nvPr>
        </p:nvSpPr>
        <p:spPr>
          <a:xfrm>
            <a:off x="11136400" y="6122265"/>
            <a:ext cx="511200" cy="190800"/>
          </a:xfrm>
          <a:blipFill>
            <a:blip r:embed="rId4">
              <a:extLst>
                <a:ext uri="{96DAC541-7B7A-43D3-8B79-37D633B846F1}">
                  <asvg:svgBlip xmlns:asvg="http://schemas.microsoft.com/office/drawing/2016/SVG/main" r:embed="rId5"/>
                </a:ext>
              </a:extLst>
            </a:blip>
            <a:stretch>
              <a:fillRect/>
            </a:stretch>
          </a:blipFill>
          <a:ln w="0">
            <a:solidFill>
              <a:schemeClr val="bg1">
                <a:alpha val="0"/>
              </a:schemeClr>
            </a:solidFill>
          </a:ln>
        </p:spPr>
        <p:txBody>
          <a:bodyPr/>
          <a:lstStyle>
            <a:lvl1pPr marL="0" indent="0">
              <a:buNone/>
              <a:defRPr sz="100">
                <a:noFill/>
              </a:defRPr>
            </a:lvl1pPr>
            <a:lvl2pPr>
              <a:defRPr sz="100"/>
            </a:lvl2pPr>
            <a:lvl3pPr>
              <a:defRPr sz="100"/>
            </a:lvl3pPr>
            <a:lvl4pPr>
              <a:defRPr sz="100"/>
            </a:lvl4pPr>
            <a:lvl5pPr>
              <a:defRPr sz="100"/>
            </a:lvl5pPr>
          </a:lstStyle>
          <a:p>
            <a:pPr lvl="0"/>
            <a:r>
              <a:rPr lang="da-DK" noProof="0"/>
              <a:t>.</a:t>
            </a:r>
          </a:p>
        </p:txBody>
      </p:sp>
      <p:sp>
        <p:nvSpPr>
          <p:cNvPr id="2" name="Title 1"/>
          <p:cNvSpPr>
            <a:spLocks noGrp="1"/>
          </p:cNvSpPr>
          <p:nvPr>
            <p:ph type="ctrTitle" hasCustomPrompt="1"/>
          </p:nvPr>
        </p:nvSpPr>
        <p:spPr>
          <a:xfrm>
            <a:off x="900000" y="1638000"/>
            <a:ext cx="3780000" cy="4320000"/>
          </a:xfrm>
          <a:solidFill>
            <a:schemeClr val="bg1">
              <a:alpha val="90000"/>
            </a:schemeClr>
          </a:solidFill>
          <a:effectLst>
            <a:outerShdw blurRad="317500" sx="107000" sy="107000" algn="ctr" rotWithShape="0">
              <a:schemeClr val="tx1">
                <a:alpha val="25000"/>
              </a:schemeClr>
            </a:outerShdw>
          </a:effectLst>
        </p:spPr>
        <p:txBody>
          <a:bodyPr lIns="486000" tIns="972000" rIns="486000" bIns="1800000" anchor="t" anchorCtr="0"/>
          <a:lstStyle>
            <a:lvl1pPr algn="l">
              <a:lnSpc>
                <a:spcPct val="95000"/>
              </a:lnSpc>
              <a:defRPr sz="2800" cap="none" baseline="0"/>
            </a:lvl1pPr>
          </a:lstStyle>
          <a:p>
            <a:r>
              <a:rPr lang="da-DK"/>
              <a:t>Klik for at tilføje titel</a:t>
            </a:r>
          </a:p>
        </p:txBody>
      </p:sp>
      <p:sp>
        <p:nvSpPr>
          <p:cNvPr id="3" name="Subtitle 2"/>
          <p:cNvSpPr>
            <a:spLocks noGrp="1"/>
          </p:cNvSpPr>
          <p:nvPr>
            <p:ph type="subTitle" idx="1" hasCustomPrompt="1"/>
          </p:nvPr>
        </p:nvSpPr>
        <p:spPr>
          <a:xfrm>
            <a:off x="900000" y="2113428"/>
            <a:ext cx="3780000" cy="288000"/>
          </a:xfrm>
        </p:spPr>
        <p:txBody>
          <a:bodyPr lIns="486000" rIns="486000" anchor="t" anchorCtr="0"/>
          <a:lstStyle>
            <a:lvl1pPr marL="0" indent="0" algn="l">
              <a:spcBef>
                <a:spcPts val="0"/>
              </a:spcBef>
              <a:buFont typeface="Arial" panose="020B0604020202020204" pitchFamily="34" charset="0"/>
              <a:buChar char="​"/>
              <a:defRPr sz="1600" b="0" cap="all" baseline="0"/>
            </a:lvl1pPr>
            <a:lvl2pPr marL="0" indent="0" algn="l">
              <a:buFont typeface="Arial" panose="020B0604020202020204" pitchFamily="34" charset="0"/>
              <a:buChar char="​"/>
              <a:defRPr sz="1600" b="0"/>
            </a:lvl2pPr>
            <a:lvl3pPr marL="0" indent="0" algn="l">
              <a:buFont typeface="Arial" panose="020B0604020202020204" pitchFamily="34" charset="0"/>
              <a:buChar char="​"/>
              <a:defRPr sz="1600" b="0"/>
            </a:lvl3pPr>
            <a:lvl4pPr marL="0" indent="0" algn="l">
              <a:buFont typeface="Arial" panose="020B0604020202020204" pitchFamily="34" charset="0"/>
              <a:buChar char="​"/>
              <a:defRPr sz="1600" b="0"/>
            </a:lvl4pPr>
            <a:lvl5pPr marL="0" indent="0" algn="l">
              <a:buFont typeface="Arial" panose="020B0604020202020204" pitchFamily="34" charset="0"/>
              <a:buChar char="​"/>
              <a:defRPr sz="1600" b="0"/>
            </a:lvl5pPr>
            <a:lvl6pPr marL="0" indent="0" algn="l">
              <a:buFont typeface="Arial" panose="020B0604020202020204" pitchFamily="34" charset="0"/>
              <a:buChar char="​"/>
              <a:defRPr sz="1600" b="0"/>
            </a:lvl6pPr>
            <a:lvl7pPr marL="0" indent="0" algn="l">
              <a:buFont typeface="Arial" panose="020B0604020202020204" pitchFamily="34" charset="0"/>
              <a:buChar char="​"/>
              <a:defRPr sz="1600" b="0"/>
            </a:lvl7pPr>
            <a:lvl8pPr marL="0" indent="0" algn="l">
              <a:buFont typeface="Arial" panose="020B0604020202020204" pitchFamily="34" charset="0"/>
              <a:buChar char="​"/>
              <a:defRPr sz="1600" b="0"/>
            </a:lvl8pPr>
            <a:lvl9pPr marL="0" indent="0" algn="l">
              <a:buFont typeface="Arial" panose="020B0604020202020204" pitchFamily="34" charset="0"/>
              <a:buChar char="​"/>
              <a:defRPr sz="1600" b="0"/>
            </a:lvl9pPr>
          </a:lstStyle>
          <a:p>
            <a:r>
              <a:rPr lang="da-DK"/>
              <a:t>tilføj undertitel 1 linje</a:t>
            </a:r>
          </a:p>
        </p:txBody>
      </p:sp>
      <p:sp>
        <p:nvSpPr>
          <p:cNvPr id="7" name="Date Placeholder 6">
            <a:extLst>
              <a:ext uri="{FF2B5EF4-FFF2-40B4-BE49-F238E27FC236}">
                <a16:creationId xmlns:a16="http://schemas.microsoft.com/office/drawing/2014/main" id="{B97C4516-588C-403E-B742-5FE6AD05CE48}"/>
              </a:ext>
            </a:extLst>
          </p:cNvPr>
          <p:cNvSpPr>
            <a:spLocks noGrp="1"/>
          </p:cNvSpPr>
          <p:nvPr>
            <p:ph type="dt" sz="half" idx="15"/>
          </p:nvPr>
        </p:nvSpPr>
        <p:spPr>
          <a:xfrm>
            <a:off x="1364400" y="5079600"/>
            <a:ext cx="2196000" cy="360000"/>
          </a:xfrm>
          <a:prstGeom prst="roundRect">
            <a:avLst>
              <a:gd name="adj" fmla="val 50000"/>
            </a:avLst>
          </a:prstGeom>
          <a:solidFill>
            <a:schemeClr val="accent1"/>
          </a:solidFill>
        </p:spPr>
        <p:txBody>
          <a:bodyPr lIns="126000" anchor="ctr" anchorCtr="0"/>
          <a:lstStyle>
            <a:lvl1pPr>
              <a:defRPr sz="900">
                <a:solidFill>
                  <a:schemeClr val="bg1"/>
                </a:solidFill>
              </a:defRPr>
            </a:lvl1pPr>
          </a:lstStyle>
          <a:p>
            <a:fld id="{52602D33-6656-448F-A4E7-3343BAA6B796}" type="datetime3">
              <a:rPr lang="da-DK" smtClean="0"/>
              <a:t>24.09.2024</a:t>
            </a:fld>
            <a:endParaRPr lang="da-DK"/>
          </a:p>
        </p:txBody>
      </p:sp>
    </p:spTree>
    <p:extLst>
      <p:ext uri="{BB962C8B-B14F-4D97-AF65-F5344CB8AC3E}">
        <p14:creationId xmlns:p14="http://schemas.microsoft.com/office/powerpoint/2010/main" val="14857131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 og indhold baggrund">
    <p:spTree>
      <p:nvGrpSpPr>
        <p:cNvPr id="1" name=""/>
        <p:cNvGrpSpPr/>
        <p:nvPr/>
      </p:nvGrpSpPr>
      <p:grpSpPr>
        <a:xfrm>
          <a:off x="0" y="0"/>
          <a:ext cx="0" cy="0"/>
          <a:chOff x="0" y="0"/>
          <a:chExt cx="0" cy="0"/>
        </a:xfrm>
      </p:grpSpPr>
      <p:sp>
        <p:nvSpPr>
          <p:cNvPr id="8" name="Background">
            <a:extLst>
              <a:ext uri="{FF2B5EF4-FFF2-40B4-BE49-F238E27FC236}">
                <a16:creationId xmlns:a16="http://schemas.microsoft.com/office/drawing/2014/main" id="{1D8E5E01-C4A6-4E0B-AF35-C26D4D9FB608}"/>
              </a:ext>
            </a:extLst>
          </p:cNvPr>
          <p:cNvSpPr/>
          <p:nvPr userDrawn="1"/>
        </p:nvSpPr>
        <p:spPr>
          <a:xfrm>
            <a:off x="0" y="0"/>
            <a:ext cx="121932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pic>
        <p:nvPicPr>
          <p:cNvPr id="9" name="Logo">
            <a:extLst>
              <a:ext uri="{FF2B5EF4-FFF2-40B4-BE49-F238E27FC236}">
                <a16:creationId xmlns:a16="http://schemas.microsoft.com/office/drawing/2014/main" id="{77C4C533-0097-4007-B940-DD9B1C06F5D9}"/>
              </a:ext>
            </a:extLst>
          </p:cNvPr>
          <p:cNvPicPr>
            <a:picLocks noChangeAspect="1" noChangeArrowheads="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bwMode="auto">
          <a:xfrm>
            <a:off x="11292250" y="432000"/>
            <a:ext cx="360000" cy="8973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6AD6C70-5F51-4B56-B9D6-2161E2F1332B}"/>
              </a:ext>
            </a:extLst>
          </p:cNvPr>
          <p:cNvSpPr>
            <a:spLocks noGrp="1"/>
          </p:cNvSpPr>
          <p:nvPr>
            <p:ph type="title" hasCustomPrompt="1"/>
          </p:nvPr>
        </p:nvSpPr>
        <p:spPr/>
        <p:txBody>
          <a:bodyPr/>
          <a:lstStyle/>
          <a:p>
            <a:r>
              <a:rPr lang="da-DK"/>
              <a:t>Klik for at tilføje titel</a:t>
            </a:r>
          </a:p>
        </p:txBody>
      </p:sp>
      <p:sp>
        <p:nvSpPr>
          <p:cNvPr id="3" name="Content Placeholder 2"/>
          <p:cNvSpPr>
            <a:spLocks noGrp="1"/>
          </p:cNvSpPr>
          <p:nvPr>
            <p:ph idx="1" hasCustomPrompt="1"/>
          </p:nvPr>
        </p:nvSpPr>
        <p:spPr/>
        <p:txBody>
          <a:bodyPr/>
          <a:lstStyle>
            <a:lvl1pPr>
              <a:defRPr/>
            </a:lvl1pPr>
            <a:lvl2pPr>
              <a:defRPr/>
            </a:lvl2pPr>
            <a:lvl3pPr>
              <a:defRPr/>
            </a:lvl3pPr>
            <a:lvl4pPr>
              <a:defRPr/>
            </a:lvl4pPr>
            <a:lvl5pPr>
              <a:defRPr/>
            </a:lvl5pPr>
          </a:lstStyle>
          <a:p>
            <a:pPr lvl="0"/>
            <a:r>
              <a:rPr lang="da-DK" noProof="0"/>
              <a:t>Klik for at tilføje tekst                                                                                                                                                                                                Enter &amp; TAB for næste tekst niveau                                                                                                                                                                 SHIFT+TAB for at gå tilbage i niveauer</a:t>
            </a:r>
          </a:p>
          <a:p>
            <a:pPr lvl="1"/>
            <a:r>
              <a:rPr lang="da-DK" noProof="0"/>
              <a:t>Andet Niveau</a:t>
            </a:r>
          </a:p>
          <a:p>
            <a:pPr lvl="2"/>
            <a:r>
              <a:rPr lang="da-DK" noProof="0"/>
              <a:t>Tredje Niveau</a:t>
            </a:r>
          </a:p>
        </p:txBody>
      </p:sp>
      <p:sp>
        <p:nvSpPr>
          <p:cNvPr id="7" name="Text Placeholder note">
            <a:extLst>
              <a:ext uri="{FF2B5EF4-FFF2-40B4-BE49-F238E27FC236}">
                <a16:creationId xmlns:a16="http://schemas.microsoft.com/office/drawing/2014/main" id="{1F12B034-F0EA-478E-9BB9-0407CB155DE6}"/>
              </a:ext>
            </a:extLst>
          </p:cNvPr>
          <p:cNvSpPr>
            <a:spLocks noGrp="1"/>
          </p:cNvSpPr>
          <p:nvPr>
            <p:ph type="body" sz="quarter" idx="17" hasCustomPrompt="1"/>
          </p:nvPr>
        </p:nvSpPr>
        <p:spPr>
          <a:xfrm>
            <a:off x="540000" y="5957888"/>
            <a:ext cx="11112632" cy="154912"/>
          </a:xfrm>
        </p:spPr>
        <p:txBody>
          <a:bodyPr anchor="b" anchorCtr="0"/>
          <a:lstStyle>
            <a:lvl1pPr marL="0" indent="0">
              <a:spcAft>
                <a:spcPts val="300"/>
              </a:spcAft>
              <a:buFont typeface="Arial" panose="020B0604020202020204" pitchFamily="34" charset="0"/>
              <a:buNone/>
              <a:defRPr sz="800" i="0">
                <a:solidFill>
                  <a:schemeClr val="accent2"/>
                </a:solidFill>
              </a:defRPr>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da-DK"/>
              <a:t>Klik for at tilføje note</a:t>
            </a:r>
          </a:p>
        </p:txBody>
      </p:sp>
      <p:sp>
        <p:nvSpPr>
          <p:cNvPr id="4" name="Date Placeholder 3">
            <a:extLst>
              <a:ext uri="{FF2B5EF4-FFF2-40B4-BE49-F238E27FC236}">
                <a16:creationId xmlns:a16="http://schemas.microsoft.com/office/drawing/2014/main" id="{A8D7B535-415A-41F4-AFE0-6FFBBBD7631B}"/>
              </a:ext>
            </a:extLst>
          </p:cNvPr>
          <p:cNvSpPr>
            <a:spLocks noGrp="1"/>
          </p:cNvSpPr>
          <p:nvPr>
            <p:ph type="dt" sz="half" idx="10"/>
          </p:nvPr>
        </p:nvSpPr>
        <p:spPr/>
        <p:txBody>
          <a:bodyPr/>
          <a:lstStyle/>
          <a:p>
            <a:fld id="{4D0569A3-4D11-492F-9520-8D3AF2493DCA}" type="datetime3">
              <a:rPr lang="da-DK" smtClean="0"/>
              <a:t>24.09.2024</a:t>
            </a:fld>
            <a:endParaRPr lang="da-DK"/>
          </a:p>
        </p:txBody>
      </p:sp>
      <p:sp>
        <p:nvSpPr>
          <p:cNvPr id="5" name="Footer Placeholder 4">
            <a:extLst>
              <a:ext uri="{FF2B5EF4-FFF2-40B4-BE49-F238E27FC236}">
                <a16:creationId xmlns:a16="http://schemas.microsoft.com/office/drawing/2014/main" id="{12CFB2E6-561D-40B3-AC0C-DD0BE409F019}"/>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0EA510CB-1580-43BE-BB77-910FF9E78674}"/>
              </a:ext>
            </a:extLst>
          </p:cNvPr>
          <p:cNvSpPr>
            <a:spLocks noGrp="1"/>
          </p:cNvSpPr>
          <p:nvPr>
            <p:ph type="sldNum" sz="quarter" idx="12"/>
          </p:nvPr>
        </p:nvSpPr>
        <p:spPr/>
        <p:txBody>
          <a:bodyPr/>
          <a:lstStyle/>
          <a:p>
            <a:fld id="{24C8C45C-947F-4981-8B3F-4F32E973C901}" type="slidenum">
              <a:rPr lang="da-DK" smtClean="0"/>
              <a:pPr/>
              <a:t>‹nr.›</a:t>
            </a:fld>
            <a:endParaRPr lang="da-DK"/>
          </a:p>
        </p:txBody>
      </p:sp>
    </p:spTree>
    <p:extLst>
      <p:ext uri="{BB962C8B-B14F-4D97-AF65-F5344CB8AC3E}">
        <p14:creationId xmlns:p14="http://schemas.microsoft.com/office/powerpoint/2010/main" val="21776577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o ind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50754-C2CE-4CB8-A5E2-AD2A724C0A6F}"/>
              </a:ext>
            </a:extLst>
          </p:cNvPr>
          <p:cNvSpPr>
            <a:spLocks noGrp="1"/>
          </p:cNvSpPr>
          <p:nvPr>
            <p:ph type="title" hasCustomPrompt="1"/>
          </p:nvPr>
        </p:nvSpPr>
        <p:spPr/>
        <p:txBody>
          <a:bodyPr/>
          <a:lstStyle/>
          <a:p>
            <a:r>
              <a:rPr lang="da-DK"/>
              <a:t>Klik for at tilføje titel</a:t>
            </a:r>
          </a:p>
        </p:txBody>
      </p:sp>
      <p:sp>
        <p:nvSpPr>
          <p:cNvPr id="3" name="Content Placeholder 2"/>
          <p:cNvSpPr>
            <a:spLocks noGrp="1"/>
          </p:cNvSpPr>
          <p:nvPr>
            <p:ph idx="1" hasCustomPrompt="1"/>
          </p:nvPr>
        </p:nvSpPr>
        <p:spPr>
          <a:xfrm>
            <a:off x="539999" y="1710000"/>
            <a:ext cx="5374800" cy="4247888"/>
          </a:xfrm>
        </p:spPr>
        <p:txBody>
          <a:bodyPr/>
          <a:lstStyle>
            <a:lvl1pPr>
              <a:defRPr/>
            </a:lvl1pPr>
          </a:lstStyle>
          <a:p>
            <a:pPr lvl="0"/>
            <a:r>
              <a:rPr lang="da-DK" noProof="0"/>
              <a:t>Klik for at tilføje tekst                                                                                                                    Enter &amp; TAB for næste tekst niveau                                                                                              SHIFT+TAB for at gå tilbage i niveauer</a:t>
            </a:r>
          </a:p>
          <a:p>
            <a:pPr lvl="1"/>
            <a:r>
              <a:rPr lang="da-DK" noProof="0"/>
              <a:t>Andet Niveau</a:t>
            </a:r>
          </a:p>
          <a:p>
            <a:pPr lvl="2"/>
            <a:r>
              <a:rPr lang="da-DK" noProof="0"/>
              <a:t>Tredje Niveau</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6285600" y="1710000"/>
            <a:ext cx="5374800" cy="4248000"/>
          </a:xfrm>
        </p:spPr>
        <p:txBody>
          <a:bodyPr/>
          <a:lstStyle>
            <a:lvl1pPr>
              <a:defRPr/>
            </a:lvl1pPr>
          </a:lstStyle>
          <a:p>
            <a:pPr lvl="0"/>
            <a:r>
              <a:rPr lang="da-DK" noProof="0"/>
              <a:t>Klik for at tilføje tekst                                                                                                                    Enter &amp; TAB for næste tekst niveau                                                                                              SHIFT+TAB for at gå tilbage i niveauer</a:t>
            </a:r>
          </a:p>
          <a:p>
            <a:pPr lvl="1"/>
            <a:r>
              <a:rPr lang="da-DK" noProof="0"/>
              <a:t>Andet Niveau</a:t>
            </a:r>
          </a:p>
          <a:p>
            <a:pPr lvl="2"/>
            <a:r>
              <a:rPr lang="da-DK" noProof="0"/>
              <a:t>Tredje Niveau</a:t>
            </a:r>
          </a:p>
        </p:txBody>
      </p:sp>
      <p:sp>
        <p:nvSpPr>
          <p:cNvPr id="11" name="Text Placeholder note">
            <a:extLst>
              <a:ext uri="{FF2B5EF4-FFF2-40B4-BE49-F238E27FC236}">
                <a16:creationId xmlns:a16="http://schemas.microsoft.com/office/drawing/2014/main" id="{C31B517D-4F04-42B4-BD3D-0616D9D52BD5}"/>
              </a:ext>
            </a:extLst>
          </p:cNvPr>
          <p:cNvSpPr>
            <a:spLocks noGrp="1"/>
          </p:cNvSpPr>
          <p:nvPr>
            <p:ph type="body" sz="quarter" idx="17" hasCustomPrompt="1"/>
          </p:nvPr>
        </p:nvSpPr>
        <p:spPr>
          <a:xfrm>
            <a:off x="540000" y="5957888"/>
            <a:ext cx="11112632" cy="154912"/>
          </a:xfrm>
        </p:spPr>
        <p:txBody>
          <a:bodyPr anchor="b" anchorCtr="0"/>
          <a:lstStyle>
            <a:lvl1pPr marL="0" indent="0">
              <a:spcAft>
                <a:spcPts val="300"/>
              </a:spcAft>
              <a:buFont typeface="Arial" panose="020B0604020202020204" pitchFamily="34" charset="0"/>
              <a:buNone/>
              <a:defRPr sz="800" i="0">
                <a:solidFill>
                  <a:schemeClr val="accent2"/>
                </a:solidFill>
              </a:defRPr>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da-DK"/>
              <a:t>Klik for at tilføje note</a:t>
            </a:r>
          </a:p>
        </p:txBody>
      </p:sp>
      <p:sp>
        <p:nvSpPr>
          <p:cNvPr id="8" name="Date Placeholder 7">
            <a:extLst>
              <a:ext uri="{FF2B5EF4-FFF2-40B4-BE49-F238E27FC236}">
                <a16:creationId xmlns:a16="http://schemas.microsoft.com/office/drawing/2014/main" id="{785276A3-58B4-4615-9721-CC95FD1787DB}"/>
              </a:ext>
            </a:extLst>
          </p:cNvPr>
          <p:cNvSpPr>
            <a:spLocks noGrp="1"/>
          </p:cNvSpPr>
          <p:nvPr>
            <p:ph type="dt" sz="half" idx="10"/>
          </p:nvPr>
        </p:nvSpPr>
        <p:spPr/>
        <p:txBody>
          <a:bodyPr/>
          <a:lstStyle/>
          <a:p>
            <a:fld id="{5AF0F4A4-CD60-43EC-B794-7148E1C57DFC}" type="datetime3">
              <a:rPr lang="da-DK" smtClean="0"/>
              <a:t>24.09.2024</a:t>
            </a:fld>
            <a:endParaRPr lang="da-DK"/>
          </a:p>
        </p:txBody>
      </p:sp>
      <p:sp>
        <p:nvSpPr>
          <p:cNvPr id="9" name="Footer Placeholder 8">
            <a:extLst>
              <a:ext uri="{FF2B5EF4-FFF2-40B4-BE49-F238E27FC236}">
                <a16:creationId xmlns:a16="http://schemas.microsoft.com/office/drawing/2014/main" id="{32732831-228D-4B4B-ABE6-40A3CD0ED41B}"/>
              </a:ext>
            </a:extLst>
          </p:cNvPr>
          <p:cNvSpPr>
            <a:spLocks noGrp="1"/>
          </p:cNvSpPr>
          <p:nvPr>
            <p:ph type="ftr" sz="quarter" idx="11"/>
          </p:nvPr>
        </p:nvSpPr>
        <p:spPr/>
        <p:txBody>
          <a:bodyPr/>
          <a:lstStyle/>
          <a:p>
            <a:endParaRPr lang="da-DK"/>
          </a:p>
        </p:txBody>
      </p:sp>
      <p:sp>
        <p:nvSpPr>
          <p:cNvPr id="10" name="Slide Number Placeholder 9">
            <a:extLst>
              <a:ext uri="{FF2B5EF4-FFF2-40B4-BE49-F238E27FC236}">
                <a16:creationId xmlns:a16="http://schemas.microsoft.com/office/drawing/2014/main" id="{9CF56841-7EA9-427C-BD1E-A3633BA8E79E}"/>
              </a:ext>
            </a:extLst>
          </p:cNvPr>
          <p:cNvSpPr>
            <a:spLocks noGrp="1"/>
          </p:cNvSpPr>
          <p:nvPr>
            <p:ph type="sldNum" sz="quarter" idx="12"/>
          </p:nvPr>
        </p:nvSpPr>
        <p:spPr/>
        <p:txBody>
          <a:bodyPr/>
          <a:lstStyle/>
          <a:p>
            <a:fld id="{24C8C45C-947F-4981-8B3F-4F32E973C901}" type="slidenum">
              <a:rPr lang="da-DK" smtClean="0"/>
              <a:pPr/>
              <a:t>‹nr.›</a:t>
            </a:fld>
            <a:endParaRPr lang="da-DK"/>
          </a:p>
        </p:txBody>
      </p:sp>
      <p:pic>
        <p:nvPicPr>
          <p:cNvPr id="13" name="Logo">
            <a:extLst>
              <a:ext uri="{FF2B5EF4-FFF2-40B4-BE49-F238E27FC236}">
                <a16:creationId xmlns:a16="http://schemas.microsoft.com/office/drawing/2014/main" id="{435BDEA0-74C4-4049-A441-380AD1EFBE8D}"/>
              </a:ext>
            </a:extLst>
          </p:cNvPr>
          <p:cNvPicPr>
            <a:picLocks noChangeAspect="1" noChangeArrowheads="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bwMode="auto">
          <a:xfrm>
            <a:off x="11292250" y="432001"/>
            <a:ext cx="360000" cy="897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09268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o indhold  baggrund">
    <p:bg>
      <p:bgRef idx="1001">
        <a:schemeClr val="bg2"/>
      </p:bgRef>
    </p:bg>
    <p:spTree>
      <p:nvGrpSpPr>
        <p:cNvPr id="1" name=""/>
        <p:cNvGrpSpPr/>
        <p:nvPr/>
      </p:nvGrpSpPr>
      <p:grpSpPr>
        <a:xfrm>
          <a:off x="0" y="0"/>
          <a:ext cx="0" cy="0"/>
          <a:chOff x="0" y="0"/>
          <a:chExt cx="0" cy="0"/>
        </a:xfrm>
      </p:grpSpPr>
      <p:sp>
        <p:nvSpPr>
          <p:cNvPr id="12" name="Background">
            <a:extLst>
              <a:ext uri="{FF2B5EF4-FFF2-40B4-BE49-F238E27FC236}">
                <a16:creationId xmlns:a16="http://schemas.microsoft.com/office/drawing/2014/main" id="{67AFCAE1-764D-4D80-82F4-A8AAE4BBC92D}"/>
              </a:ext>
            </a:extLst>
          </p:cNvPr>
          <p:cNvSpPr/>
          <p:nvPr userDrawn="1"/>
        </p:nvSpPr>
        <p:spPr>
          <a:xfrm>
            <a:off x="0" y="0"/>
            <a:ext cx="121932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pic>
        <p:nvPicPr>
          <p:cNvPr id="13" name="Logo">
            <a:extLst>
              <a:ext uri="{FF2B5EF4-FFF2-40B4-BE49-F238E27FC236}">
                <a16:creationId xmlns:a16="http://schemas.microsoft.com/office/drawing/2014/main" id="{FDFD7416-9F8F-4B10-A0E2-2E97CDA59899}"/>
              </a:ext>
            </a:extLst>
          </p:cNvPr>
          <p:cNvPicPr>
            <a:picLocks noChangeAspect="1" noChangeArrowheads="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bwMode="auto">
          <a:xfrm>
            <a:off x="11292250" y="441054"/>
            <a:ext cx="360000" cy="8973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9F50754-C2CE-4CB8-A5E2-AD2A724C0A6F}"/>
              </a:ext>
            </a:extLst>
          </p:cNvPr>
          <p:cNvSpPr>
            <a:spLocks noGrp="1"/>
          </p:cNvSpPr>
          <p:nvPr>
            <p:ph type="title" hasCustomPrompt="1"/>
          </p:nvPr>
        </p:nvSpPr>
        <p:spPr/>
        <p:txBody>
          <a:bodyPr/>
          <a:lstStyle/>
          <a:p>
            <a:r>
              <a:rPr lang="da-DK"/>
              <a:t>Klik for at tilføje titel</a:t>
            </a:r>
          </a:p>
        </p:txBody>
      </p:sp>
      <p:sp>
        <p:nvSpPr>
          <p:cNvPr id="3" name="Content Placeholder 2"/>
          <p:cNvSpPr>
            <a:spLocks noGrp="1"/>
          </p:cNvSpPr>
          <p:nvPr>
            <p:ph idx="1" hasCustomPrompt="1"/>
          </p:nvPr>
        </p:nvSpPr>
        <p:spPr>
          <a:xfrm>
            <a:off x="539999" y="1710000"/>
            <a:ext cx="5374800" cy="4247888"/>
          </a:xfrm>
        </p:spPr>
        <p:txBody>
          <a:bodyPr/>
          <a:lstStyle>
            <a:lvl1pPr>
              <a:defRPr/>
            </a:lvl1pPr>
          </a:lstStyle>
          <a:p>
            <a:pPr lvl="0"/>
            <a:r>
              <a:rPr lang="da-DK" noProof="0"/>
              <a:t>Klik for at tilføje tekst                                                                                                                    Enter &amp; TAB for næste tekst niveau                                                                                              SHIFT+TAB for at gå tilbage i niveauer</a:t>
            </a:r>
          </a:p>
          <a:p>
            <a:pPr lvl="1"/>
            <a:r>
              <a:rPr lang="da-DK" noProof="0"/>
              <a:t>Andet Niveau</a:t>
            </a:r>
          </a:p>
          <a:p>
            <a:pPr lvl="2"/>
            <a:r>
              <a:rPr lang="da-DK" noProof="0"/>
              <a:t>Tredje Niveau</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6285600" y="1710000"/>
            <a:ext cx="5374800" cy="4248000"/>
          </a:xfrm>
        </p:spPr>
        <p:txBody>
          <a:bodyPr/>
          <a:lstStyle>
            <a:lvl1pPr>
              <a:defRPr/>
            </a:lvl1pPr>
          </a:lstStyle>
          <a:p>
            <a:pPr lvl="0"/>
            <a:r>
              <a:rPr lang="da-DK" noProof="0"/>
              <a:t>Klik for at tilføje tekst                                                                                                                    Enter &amp; TAB for næste tekst niveau                                                                                              SHIFT+TAB for at gå tilbage i niveauer</a:t>
            </a:r>
          </a:p>
          <a:p>
            <a:pPr lvl="1"/>
            <a:r>
              <a:rPr lang="da-DK" noProof="0"/>
              <a:t>Andet Niveau</a:t>
            </a:r>
          </a:p>
          <a:p>
            <a:pPr lvl="2"/>
            <a:r>
              <a:rPr lang="da-DK" noProof="0"/>
              <a:t>Tredje Niveau</a:t>
            </a:r>
          </a:p>
        </p:txBody>
      </p:sp>
      <p:sp>
        <p:nvSpPr>
          <p:cNvPr id="11" name="Text Placeholder note">
            <a:extLst>
              <a:ext uri="{FF2B5EF4-FFF2-40B4-BE49-F238E27FC236}">
                <a16:creationId xmlns:a16="http://schemas.microsoft.com/office/drawing/2014/main" id="{C31B517D-4F04-42B4-BD3D-0616D9D52BD5}"/>
              </a:ext>
            </a:extLst>
          </p:cNvPr>
          <p:cNvSpPr>
            <a:spLocks noGrp="1"/>
          </p:cNvSpPr>
          <p:nvPr>
            <p:ph type="body" sz="quarter" idx="17" hasCustomPrompt="1"/>
          </p:nvPr>
        </p:nvSpPr>
        <p:spPr>
          <a:xfrm>
            <a:off x="540000" y="5957888"/>
            <a:ext cx="11112632" cy="154912"/>
          </a:xfrm>
        </p:spPr>
        <p:txBody>
          <a:bodyPr anchor="b" anchorCtr="0"/>
          <a:lstStyle>
            <a:lvl1pPr marL="0" indent="0">
              <a:spcAft>
                <a:spcPts val="300"/>
              </a:spcAft>
              <a:buFont typeface="Arial" panose="020B0604020202020204" pitchFamily="34" charset="0"/>
              <a:buNone/>
              <a:defRPr sz="800" i="0">
                <a:solidFill>
                  <a:schemeClr val="accent2"/>
                </a:solidFill>
              </a:defRPr>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da-DK"/>
              <a:t>Klik for at tilføje note</a:t>
            </a:r>
          </a:p>
        </p:txBody>
      </p:sp>
      <p:sp>
        <p:nvSpPr>
          <p:cNvPr id="8" name="Date Placeholder 7">
            <a:extLst>
              <a:ext uri="{FF2B5EF4-FFF2-40B4-BE49-F238E27FC236}">
                <a16:creationId xmlns:a16="http://schemas.microsoft.com/office/drawing/2014/main" id="{785276A3-58B4-4615-9721-CC95FD1787DB}"/>
              </a:ext>
            </a:extLst>
          </p:cNvPr>
          <p:cNvSpPr>
            <a:spLocks noGrp="1"/>
          </p:cNvSpPr>
          <p:nvPr>
            <p:ph type="dt" sz="half" idx="10"/>
          </p:nvPr>
        </p:nvSpPr>
        <p:spPr/>
        <p:txBody>
          <a:bodyPr/>
          <a:lstStyle/>
          <a:p>
            <a:fld id="{D5EDFC37-9687-40EA-BE66-64CD8C55301B}" type="datetime3">
              <a:rPr lang="da-DK" smtClean="0"/>
              <a:t>24.09.2024</a:t>
            </a:fld>
            <a:endParaRPr lang="da-DK"/>
          </a:p>
        </p:txBody>
      </p:sp>
      <p:sp>
        <p:nvSpPr>
          <p:cNvPr id="9" name="Footer Placeholder 8">
            <a:extLst>
              <a:ext uri="{FF2B5EF4-FFF2-40B4-BE49-F238E27FC236}">
                <a16:creationId xmlns:a16="http://schemas.microsoft.com/office/drawing/2014/main" id="{32732831-228D-4B4B-ABE6-40A3CD0ED41B}"/>
              </a:ext>
            </a:extLst>
          </p:cNvPr>
          <p:cNvSpPr>
            <a:spLocks noGrp="1"/>
          </p:cNvSpPr>
          <p:nvPr>
            <p:ph type="ftr" sz="quarter" idx="11"/>
          </p:nvPr>
        </p:nvSpPr>
        <p:spPr/>
        <p:txBody>
          <a:bodyPr/>
          <a:lstStyle/>
          <a:p>
            <a:endParaRPr lang="da-DK"/>
          </a:p>
        </p:txBody>
      </p:sp>
      <p:sp>
        <p:nvSpPr>
          <p:cNvPr id="10" name="Slide Number Placeholder 9">
            <a:extLst>
              <a:ext uri="{FF2B5EF4-FFF2-40B4-BE49-F238E27FC236}">
                <a16:creationId xmlns:a16="http://schemas.microsoft.com/office/drawing/2014/main" id="{9CF56841-7EA9-427C-BD1E-A3633BA8E79E}"/>
              </a:ext>
            </a:extLst>
          </p:cNvPr>
          <p:cNvSpPr>
            <a:spLocks noGrp="1"/>
          </p:cNvSpPr>
          <p:nvPr>
            <p:ph type="sldNum" sz="quarter" idx="12"/>
          </p:nvPr>
        </p:nvSpPr>
        <p:spPr/>
        <p:txBody>
          <a:bodyPr/>
          <a:lstStyle/>
          <a:p>
            <a:fld id="{24C8C45C-947F-4981-8B3F-4F32E973C901}" type="slidenum">
              <a:rPr lang="da-DK" smtClean="0"/>
              <a:pPr/>
              <a:t>‹nr.›</a:t>
            </a:fld>
            <a:endParaRPr lang="da-DK"/>
          </a:p>
        </p:txBody>
      </p:sp>
    </p:spTree>
    <p:extLst>
      <p:ext uri="{BB962C8B-B14F-4D97-AF65-F5344CB8AC3E}">
        <p14:creationId xmlns:p14="http://schemas.microsoft.com/office/powerpoint/2010/main" val="4005141103"/>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RAPPORT: Seks indho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A490D34-535C-4BE8-BC2D-3F3666ED7C01}"/>
              </a:ext>
            </a:extLst>
          </p:cNvPr>
          <p:cNvSpPr>
            <a:spLocks noGrp="1"/>
          </p:cNvSpPr>
          <p:nvPr>
            <p:ph type="title" hasCustomPrompt="1"/>
          </p:nvPr>
        </p:nvSpPr>
        <p:spPr>
          <a:xfrm>
            <a:off x="539998" y="540000"/>
            <a:ext cx="7646739" cy="687600"/>
          </a:xfrm>
        </p:spPr>
        <p:txBody>
          <a:bodyPr/>
          <a:lstStyle>
            <a:lvl1pPr>
              <a:defRPr sz="2400"/>
            </a:lvl1pPr>
          </a:lstStyle>
          <a:p>
            <a:r>
              <a:rPr lang="da-DK"/>
              <a:t>Klik for at tilføje titel</a:t>
            </a:r>
          </a:p>
        </p:txBody>
      </p:sp>
      <p:sp>
        <p:nvSpPr>
          <p:cNvPr id="3" name="Content Placeholder 2"/>
          <p:cNvSpPr>
            <a:spLocks noGrp="1"/>
          </p:cNvSpPr>
          <p:nvPr>
            <p:ph idx="1" hasCustomPrompt="1"/>
          </p:nvPr>
        </p:nvSpPr>
        <p:spPr>
          <a:xfrm>
            <a:off x="540000" y="1710000"/>
            <a:ext cx="3463200" cy="1947600"/>
          </a:xfrm>
        </p:spPr>
        <p:txBody>
          <a:bodyPr/>
          <a:lstStyle>
            <a:lvl1pPr>
              <a:defRPr sz="1800"/>
            </a:lvl1pPr>
            <a:lvl2pPr>
              <a:defRPr sz="1600"/>
            </a:lvl2pPr>
            <a:lvl3pPr>
              <a:defRPr sz="1400"/>
            </a:lvl3pPr>
            <a:lvl4pPr>
              <a:defRPr sz="1800"/>
            </a:lvl4pPr>
            <a:lvl5pPr>
              <a:defRPr sz="1800"/>
            </a:lvl5pPr>
            <a:lvl9pPr>
              <a:defRPr sz="4800"/>
            </a:lvl9pPr>
          </a:lstStyle>
          <a:p>
            <a:pPr lvl="0"/>
            <a:r>
              <a:rPr lang="da-DK" noProof="0"/>
              <a:t>Klik for at tilføje tekst                                                                                                                                                                                                Enter &amp; TAB for næste tekst niveau                                                                                                                                                                 SHIFT+TAB for at gå tilbage i niveauer</a:t>
            </a:r>
          </a:p>
          <a:p>
            <a:pPr lvl="1"/>
            <a:r>
              <a:rPr lang="da-DK" noProof="0"/>
              <a:t>Andet Niveau</a:t>
            </a:r>
          </a:p>
          <a:p>
            <a:pPr lvl="2"/>
            <a:r>
              <a:rPr lang="da-DK" noProof="0"/>
              <a:t>Tredje Niveau</a:t>
            </a:r>
          </a:p>
          <a:p>
            <a:pPr lvl="1"/>
            <a:endParaRPr lang="da-DK" noProof="0"/>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539749" y="4003200"/>
            <a:ext cx="3463200" cy="1947600"/>
          </a:xfrm>
        </p:spPr>
        <p:txBody>
          <a:bodyPr/>
          <a:lstStyle>
            <a:lvl1pPr>
              <a:defRPr sz="1800"/>
            </a:lvl1pPr>
            <a:lvl2pPr>
              <a:defRPr sz="1600"/>
            </a:lvl2pPr>
            <a:lvl3pPr>
              <a:defRPr sz="1400"/>
            </a:lvl3pPr>
            <a:lvl4pPr>
              <a:defRPr sz="1800"/>
            </a:lvl4pPr>
            <a:lvl5pPr>
              <a:defRPr sz="1800"/>
            </a:lvl5pPr>
            <a:lvl9pPr>
              <a:defRPr sz="4800"/>
            </a:lvl9pPr>
          </a:lstStyle>
          <a:p>
            <a:pPr lvl="0"/>
            <a:r>
              <a:rPr lang="da-DK" noProof="0"/>
              <a:t>Klik for at tilføje tekst                                                                                                                                                                                                Enter &amp; TAB for næste tekst niveau                                                                                                                                                                 SHIFT+TAB for at gå tilbage i niveauer</a:t>
            </a:r>
          </a:p>
          <a:p>
            <a:pPr lvl="1"/>
            <a:r>
              <a:rPr lang="da-DK" noProof="0"/>
              <a:t>Andet Niveau</a:t>
            </a:r>
          </a:p>
          <a:p>
            <a:pPr lvl="2"/>
            <a:r>
              <a:rPr lang="da-DK" noProof="0"/>
              <a:t>Tredje Niveau</a:t>
            </a:r>
          </a:p>
          <a:p>
            <a:pPr lvl="0"/>
            <a:endParaRPr lang="da-DK" noProof="0"/>
          </a:p>
        </p:txBody>
      </p:sp>
      <p:sp>
        <p:nvSpPr>
          <p:cNvPr id="5" name="Content Placeholder 4">
            <a:extLst>
              <a:ext uri="{FF2B5EF4-FFF2-40B4-BE49-F238E27FC236}">
                <a16:creationId xmlns:a16="http://schemas.microsoft.com/office/drawing/2014/main" id="{63173555-621B-4368-85A5-D9E165C76349}"/>
              </a:ext>
            </a:extLst>
          </p:cNvPr>
          <p:cNvSpPr>
            <a:spLocks noGrp="1"/>
          </p:cNvSpPr>
          <p:nvPr>
            <p:ph sz="quarter" idx="13" hasCustomPrompt="1"/>
          </p:nvPr>
        </p:nvSpPr>
        <p:spPr>
          <a:xfrm>
            <a:off x="4366800" y="1710000"/>
            <a:ext cx="3463200" cy="1947600"/>
          </a:xfrm>
        </p:spPr>
        <p:txBody>
          <a:bodyPr/>
          <a:lstStyle>
            <a:lvl1pPr>
              <a:defRPr sz="1800"/>
            </a:lvl1pPr>
            <a:lvl2pPr>
              <a:defRPr sz="1600"/>
            </a:lvl2pPr>
            <a:lvl3pPr>
              <a:defRPr sz="1400"/>
            </a:lvl3pPr>
            <a:lvl4pPr>
              <a:defRPr sz="1800"/>
            </a:lvl4pPr>
            <a:lvl5pPr>
              <a:defRPr sz="1800"/>
            </a:lvl5pPr>
            <a:lvl9pPr>
              <a:defRPr sz="4800"/>
            </a:lvl9pPr>
          </a:lstStyle>
          <a:p>
            <a:pPr lvl="0"/>
            <a:r>
              <a:rPr lang="da-DK" noProof="0"/>
              <a:t>Klik for at tilføje tekst                                                                                                                                                                                                Enter &amp; TAB for næste tekst niveau                                                                                                                                                                 SHIFT+TAB for at gå tilbage i niveauer</a:t>
            </a:r>
          </a:p>
          <a:p>
            <a:pPr lvl="1"/>
            <a:r>
              <a:rPr lang="da-DK" noProof="0"/>
              <a:t>Andet Niveau</a:t>
            </a:r>
          </a:p>
          <a:p>
            <a:pPr lvl="2"/>
            <a:r>
              <a:rPr lang="da-DK" noProof="0"/>
              <a:t>Tredje Niveau</a:t>
            </a:r>
          </a:p>
          <a:p>
            <a:pPr lvl="0"/>
            <a:endParaRPr lang="da-DK" noProof="0"/>
          </a:p>
        </p:txBody>
      </p:sp>
      <p:sp>
        <p:nvSpPr>
          <p:cNvPr id="11" name="Content Placeholder 10">
            <a:extLst>
              <a:ext uri="{FF2B5EF4-FFF2-40B4-BE49-F238E27FC236}">
                <a16:creationId xmlns:a16="http://schemas.microsoft.com/office/drawing/2014/main" id="{0F68EC61-8561-4994-8A68-09675655FE31}"/>
              </a:ext>
            </a:extLst>
          </p:cNvPr>
          <p:cNvSpPr>
            <a:spLocks noGrp="1"/>
          </p:cNvSpPr>
          <p:nvPr>
            <p:ph sz="quarter" idx="14" hasCustomPrompt="1"/>
          </p:nvPr>
        </p:nvSpPr>
        <p:spPr>
          <a:xfrm>
            <a:off x="4366800" y="4003200"/>
            <a:ext cx="3463200" cy="1947600"/>
          </a:xfrm>
        </p:spPr>
        <p:txBody>
          <a:bodyPr/>
          <a:lstStyle>
            <a:lvl1pPr>
              <a:defRPr sz="1800"/>
            </a:lvl1pPr>
            <a:lvl2pPr>
              <a:defRPr sz="1600"/>
            </a:lvl2pPr>
            <a:lvl3pPr>
              <a:defRPr sz="1400"/>
            </a:lvl3pPr>
            <a:lvl4pPr>
              <a:defRPr sz="1800"/>
            </a:lvl4pPr>
            <a:lvl5pPr>
              <a:defRPr sz="1800"/>
            </a:lvl5pPr>
            <a:lvl9pPr>
              <a:defRPr sz="4800"/>
            </a:lvl9pPr>
          </a:lstStyle>
          <a:p>
            <a:pPr lvl="0"/>
            <a:r>
              <a:rPr lang="da-DK" noProof="0"/>
              <a:t>Klik for at tilføje tekst                                                                                                                                                                                                Enter &amp; TAB for næste tekst niveau                                                                                                                                                                 SHIFT+TAB for at gå tilbage i niveauer</a:t>
            </a:r>
          </a:p>
          <a:p>
            <a:pPr lvl="1"/>
            <a:r>
              <a:rPr lang="da-DK" noProof="0"/>
              <a:t>Andet Niveau</a:t>
            </a:r>
          </a:p>
          <a:p>
            <a:pPr lvl="2"/>
            <a:r>
              <a:rPr lang="da-DK" noProof="0"/>
              <a:t>Tredje Niveau</a:t>
            </a:r>
          </a:p>
          <a:p>
            <a:pPr lvl="0"/>
            <a:endParaRPr lang="da-DK" noProof="0"/>
          </a:p>
        </p:txBody>
      </p:sp>
      <p:sp>
        <p:nvSpPr>
          <p:cNvPr id="13" name="Content Placeholder 12">
            <a:extLst>
              <a:ext uri="{FF2B5EF4-FFF2-40B4-BE49-F238E27FC236}">
                <a16:creationId xmlns:a16="http://schemas.microsoft.com/office/drawing/2014/main" id="{180BF4E0-B153-411A-B8D8-A592C7C565FF}"/>
              </a:ext>
            </a:extLst>
          </p:cNvPr>
          <p:cNvSpPr>
            <a:spLocks noGrp="1"/>
          </p:cNvSpPr>
          <p:nvPr>
            <p:ph sz="quarter" idx="15" hasCustomPrompt="1"/>
          </p:nvPr>
        </p:nvSpPr>
        <p:spPr>
          <a:xfrm>
            <a:off x="8190000" y="1710000"/>
            <a:ext cx="3463200" cy="1947600"/>
          </a:xfrm>
        </p:spPr>
        <p:txBody>
          <a:bodyPr/>
          <a:lstStyle>
            <a:lvl1pPr>
              <a:defRPr sz="1800"/>
            </a:lvl1pPr>
            <a:lvl2pPr>
              <a:defRPr sz="1600"/>
            </a:lvl2pPr>
            <a:lvl3pPr>
              <a:defRPr sz="1400"/>
            </a:lvl3pPr>
            <a:lvl4pPr>
              <a:defRPr sz="1800"/>
            </a:lvl4pPr>
            <a:lvl5pPr>
              <a:defRPr sz="1800"/>
            </a:lvl5pPr>
            <a:lvl9pPr>
              <a:defRPr sz="4800"/>
            </a:lvl9pPr>
          </a:lstStyle>
          <a:p>
            <a:pPr lvl="0"/>
            <a:r>
              <a:rPr lang="da-DK" noProof="0"/>
              <a:t>Klik for at tilføje tekst                                                                                                                                                                                                Enter &amp; TAB for næste tekst niveau                                                                                                                                                                 SHIFT+TAB for at gå tilbage i niveauer</a:t>
            </a:r>
          </a:p>
          <a:p>
            <a:pPr lvl="1"/>
            <a:r>
              <a:rPr lang="da-DK" noProof="0"/>
              <a:t>Andet Niveau</a:t>
            </a:r>
          </a:p>
          <a:p>
            <a:pPr lvl="2"/>
            <a:r>
              <a:rPr lang="da-DK" noProof="0"/>
              <a:t>Tredje Niveau</a:t>
            </a:r>
          </a:p>
          <a:p>
            <a:pPr lvl="0"/>
            <a:endParaRPr lang="da-DK" noProof="0"/>
          </a:p>
        </p:txBody>
      </p:sp>
      <p:sp>
        <p:nvSpPr>
          <p:cNvPr id="15" name="Content Placeholder 14">
            <a:extLst>
              <a:ext uri="{FF2B5EF4-FFF2-40B4-BE49-F238E27FC236}">
                <a16:creationId xmlns:a16="http://schemas.microsoft.com/office/drawing/2014/main" id="{F42111F8-D026-4080-A7D1-2BD64D26F371}"/>
              </a:ext>
            </a:extLst>
          </p:cNvPr>
          <p:cNvSpPr>
            <a:spLocks noGrp="1"/>
          </p:cNvSpPr>
          <p:nvPr>
            <p:ph sz="quarter" idx="16" hasCustomPrompt="1"/>
          </p:nvPr>
        </p:nvSpPr>
        <p:spPr>
          <a:xfrm>
            <a:off x="8190000" y="4003200"/>
            <a:ext cx="3463200" cy="1947600"/>
          </a:xfrm>
        </p:spPr>
        <p:txBody>
          <a:bodyPr/>
          <a:lstStyle>
            <a:lvl1pPr>
              <a:defRPr sz="1800"/>
            </a:lvl1pPr>
            <a:lvl2pPr>
              <a:defRPr sz="1600"/>
            </a:lvl2pPr>
            <a:lvl3pPr>
              <a:defRPr sz="1400"/>
            </a:lvl3pPr>
            <a:lvl4pPr>
              <a:defRPr sz="1800"/>
            </a:lvl4pPr>
            <a:lvl5pPr>
              <a:defRPr sz="1800"/>
            </a:lvl5pPr>
            <a:lvl9pPr>
              <a:defRPr sz="4800"/>
            </a:lvl9pPr>
          </a:lstStyle>
          <a:p>
            <a:pPr lvl="0"/>
            <a:r>
              <a:rPr lang="da-DK" noProof="0"/>
              <a:t>Klik for at tilføje tekst                                                                                                                                                                                                Enter &amp; TAB for næste tekst niveau                                                                                                                                                                 SHIFT+TAB for at gå tilbage i niveauer</a:t>
            </a:r>
          </a:p>
          <a:p>
            <a:pPr lvl="1"/>
            <a:r>
              <a:rPr lang="da-DK" noProof="0"/>
              <a:t>Andet Niveau</a:t>
            </a:r>
          </a:p>
          <a:p>
            <a:pPr lvl="2"/>
            <a:r>
              <a:rPr lang="da-DK" noProof="0"/>
              <a:t>Tredje Niveau</a:t>
            </a:r>
          </a:p>
          <a:p>
            <a:pPr lvl="0"/>
            <a:endParaRPr lang="da-DK" noProof="0"/>
          </a:p>
        </p:txBody>
      </p:sp>
      <p:sp>
        <p:nvSpPr>
          <p:cNvPr id="14" name="Text Placeholder note">
            <a:extLst>
              <a:ext uri="{FF2B5EF4-FFF2-40B4-BE49-F238E27FC236}">
                <a16:creationId xmlns:a16="http://schemas.microsoft.com/office/drawing/2014/main" id="{6EB4FD15-DAD4-47C7-AA7C-8A302A0768AE}"/>
              </a:ext>
            </a:extLst>
          </p:cNvPr>
          <p:cNvSpPr>
            <a:spLocks noGrp="1"/>
          </p:cNvSpPr>
          <p:nvPr>
            <p:ph type="body" sz="quarter" idx="17" hasCustomPrompt="1"/>
          </p:nvPr>
        </p:nvSpPr>
        <p:spPr>
          <a:xfrm>
            <a:off x="540000" y="5957888"/>
            <a:ext cx="11112632" cy="154912"/>
          </a:xfrm>
        </p:spPr>
        <p:txBody>
          <a:bodyPr anchor="b" anchorCtr="0"/>
          <a:lstStyle>
            <a:lvl1pPr marL="0" indent="0">
              <a:spcAft>
                <a:spcPts val="300"/>
              </a:spcAft>
              <a:buFont typeface="Arial" panose="020B0604020202020204" pitchFamily="34" charset="0"/>
              <a:buNone/>
              <a:defRPr sz="800" i="0">
                <a:solidFill>
                  <a:schemeClr val="accent2"/>
                </a:solidFill>
              </a:defRPr>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da-DK"/>
              <a:t>Klik for at tilføje note</a:t>
            </a:r>
          </a:p>
        </p:txBody>
      </p:sp>
      <p:sp>
        <p:nvSpPr>
          <p:cNvPr id="6" name="Date Placeholder 5">
            <a:extLst>
              <a:ext uri="{FF2B5EF4-FFF2-40B4-BE49-F238E27FC236}">
                <a16:creationId xmlns:a16="http://schemas.microsoft.com/office/drawing/2014/main" id="{126AFB35-8BDE-4A84-AF50-DBB2AE0C3286}"/>
              </a:ext>
            </a:extLst>
          </p:cNvPr>
          <p:cNvSpPr>
            <a:spLocks noGrp="1"/>
          </p:cNvSpPr>
          <p:nvPr>
            <p:ph type="dt" sz="half" idx="18"/>
          </p:nvPr>
        </p:nvSpPr>
        <p:spPr/>
        <p:txBody>
          <a:bodyPr/>
          <a:lstStyle/>
          <a:p>
            <a:fld id="{B3AECDFA-1940-462C-817E-044219D774A8}" type="datetime3">
              <a:rPr lang="da-DK" smtClean="0"/>
              <a:t>24.09.2024</a:t>
            </a:fld>
            <a:endParaRPr lang="da-DK"/>
          </a:p>
        </p:txBody>
      </p:sp>
      <p:sp>
        <p:nvSpPr>
          <p:cNvPr id="12" name="Footer Placeholder 11">
            <a:extLst>
              <a:ext uri="{FF2B5EF4-FFF2-40B4-BE49-F238E27FC236}">
                <a16:creationId xmlns:a16="http://schemas.microsoft.com/office/drawing/2014/main" id="{9209691B-A85E-43F4-A089-617EF5E9613D}"/>
              </a:ext>
            </a:extLst>
          </p:cNvPr>
          <p:cNvSpPr>
            <a:spLocks noGrp="1"/>
          </p:cNvSpPr>
          <p:nvPr>
            <p:ph type="ftr" sz="quarter" idx="19"/>
          </p:nvPr>
        </p:nvSpPr>
        <p:spPr/>
        <p:txBody>
          <a:bodyPr/>
          <a:lstStyle/>
          <a:p>
            <a:endParaRPr lang="da-DK"/>
          </a:p>
        </p:txBody>
      </p:sp>
      <p:sp>
        <p:nvSpPr>
          <p:cNvPr id="16" name="Slide Number Placeholder 15">
            <a:extLst>
              <a:ext uri="{FF2B5EF4-FFF2-40B4-BE49-F238E27FC236}">
                <a16:creationId xmlns:a16="http://schemas.microsoft.com/office/drawing/2014/main" id="{55765530-C7D5-44C8-88E6-72060B7FA664}"/>
              </a:ext>
            </a:extLst>
          </p:cNvPr>
          <p:cNvSpPr>
            <a:spLocks noGrp="1"/>
          </p:cNvSpPr>
          <p:nvPr>
            <p:ph type="sldNum" sz="quarter" idx="20"/>
          </p:nvPr>
        </p:nvSpPr>
        <p:spPr>
          <a:xfrm>
            <a:off x="11053763" y="6228000"/>
            <a:ext cx="599437" cy="115200"/>
          </a:xfrm>
        </p:spPr>
        <p:txBody>
          <a:bodyPr/>
          <a:lstStyle/>
          <a:p>
            <a:fld id="{24C8C45C-947F-4981-8B3F-4F32E973C901}" type="slidenum">
              <a:rPr lang="da-DK" smtClean="0"/>
              <a:pPr/>
              <a:t>‹nr.›</a:t>
            </a:fld>
            <a:endParaRPr lang="da-DK"/>
          </a:p>
        </p:txBody>
      </p:sp>
      <p:pic>
        <p:nvPicPr>
          <p:cNvPr id="18" name="Logo">
            <a:extLst>
              <a:ext uri="{FF2B5EF4-FFF2-40B4-BE49-F238E27FC236}">
                <a16:creationId xmlns:a16="http://schemas.microsoft.com/office/drawing/2014/main" id="{08EFBEE1-E4DB-43F8-9C77-5FA958C4832C}"/>
              </a:ext>
            </a:extLst>
          </p:cNvPr>
          <p:cNvPicPr>
            <a:picLocks noChangeAspect="1" noChangeArrowheads="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bwMode="auto">
          <a:xfrm>
            <a:off x="11292250" y="432001"/>
            <a:ext cx="360000" cy="897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4806415"/>
      </p:ext>
    </p:extLst>
  </p:cSld>
  <p:clrMapOvr>
    <a:masterClrMapping/>
  </p:clrMapOvr>
  <p:extLst>
    <p:ext uri="{DCECCB84-F9BA-43D5-87BE-67443E8EF086}">
      <p15:sldGuideLst xmlns:p15="http://schemas.microsoft.com/office/powerpoint/2012/main">
        <p15:guide id="1" orient="horz" pos="1991">
          <p15:clr>
            <a:srgbClr val="FBAE40"/>
          </p15:clr>
        </p15:guide>
        <p15:guide id="2" orient="horz" pos="2215">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RAPPORT: Seks indhold">
    <p:bg>
      <p:bgRef idx="1001">
        <a:schemeClr val="bg2"/>
      </p:bgRef>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A490D34-535C-4BE8-BC2D-3F3666ED7C01}"/>
              </a:ext>
            </a:extLst>
          </p:cNvPr>
          <p:cNvSpPr>
            <a:spLocks noGrp="1"/>
          </p:cNvSpPr>
          <p:nvPr>
            <p:ph type="title" hasCustomPrompt="1"/>
          </p:nvPr>
        </p:nvSpPr>
        <p:spPr>
          <a:xfrm>
            <a:off x="539998" y="540000"/>
            <a:ext cx="7646739" cy="687600"/>
          </a:xfrm>
        </p:spPr>
        <p:txBody>
          <a:bodyPr/>
          <a:lstStyle>
            <a:lvl1pPr>
              <a:defRPr sz="2400"/>
            </a:lvl1pPr>
          </a:lstStyle>
          <a:p>
            <a:r>
              <a:rPr lang="da-DK"/>
              <a:t>Klik for at tilføje titel</a:t>
            </a:r>
          </a:p>
        </p:txBody>
      </p:sp>
      <p:sp>
        <p:nvSpPr>
          <p:cNvPr id="3" name="Content Placeholder 2"/>
          <p:cNvSpPr>
            <a:spLocks noGrp="1"/>
          </p:cNvSpPr>
          <p:nvPr>
            <p:ph idx="1" hasCustomPrompt="1"/>
          </p:nvPr>
        </p:nvSpPr>
        <p:spPr>
          <a:xfrm>
            <a:off x="540000" y="1710000"/>
            <a:ext cx="3463200" cy="1947600"/>
          </a:xfrm>
        </p:spPr>
        <p:txBody>
          <a:bodyPr/>
          <a:lstStyle>
            <a:lvl1pPr>
              <a:defRPr sz="1800"/>
            </a:lvl1pPr>
            <a:lvl2pPr>
              <a:defRPr sz="1600"/>
            </a:lvl2pPr>
            <a:lvl3pPr>
              <a:defRPr sz="1400"/>
            </a:lvl3pPr>
            <a:lvl4pPr>
              <a:defRPr sz="1800"/>
            </a:lvl4pPr>
            <a:lvl5pPr>
              <a:defRPr sz="1800"/>
            </a:lvl5pPr>
            <a:lvl9pPr>
              <a:defRPr sz="4800"/>
            </a:lvl9pPr>
          </a:lstStyle>
          <a:p>
            <a:pPr lvl="0"/>
            <a:r>
              <a:rPr lang="da-DK" noProof="0"/>
              <a:t>Klik for at tilføje tekst                                                                                                                                                                                                Enter &amp; TAB for næste tekst niveau                                                                                                                                                                 SHIFT+TAB for at gå tilbage i niveauer</a:t>
            </a:r>
          </a:p>
          <a:p>
            <a:pPr lvl="1"/>
            <a:r>
              <a:rPr lang="da-DK" noProof="0"/>
              <a:t>Andet Niveau</a:t>
            </a:r>
          </a:p>
          <a:p>
            <a:pPr lvl="2"/>
            <a:r>
              <a:rPr lang="da-DK" noProof="0"/>
              <a:t>Tredje Niveau</a:t>
            </a:r>
          </a:p>
          <a:p>
            <a:pPr lvl="1"/>
            <a:endParaRPr lang="da-DK" noProof="0"/>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539749" y="4003200"/>
            <a:ext cx="3463200" cy="1947600"/>
          </a:xfrm>
        </p:spPr>
        <p:txBody>
          <a:bodyPr/>
          <a:lstStyle>
            <a:lvl1pPr>
              <a:defRPr sz="1800"/>
            </a:lvl1pPr>
            <a:lvl2pPr>
              <a:defRPr sz="1600"/>
            </a:lvl2pPr>
            <a:lvl3pPr>
              <a:defRPr sz="1400"/>
            </a:lvl3pPr>
            <a:lvl4pPr>
              <a:defRPr sz="1800"/>
            </a:lvl4pPr>
            <a:lvl5pPr>
              <a:defRPr sz="1800"/>
            </a:lvl5pPr>
            <a:lvl9pPr>
              <a:defRPr sz="4800"/>
            </a:lvl9pPr>
          </a:lstStyle>
          <a:p>
            <a:pPr lvl="0"/>
            <a:r>
              <a:rPr lang="da-DK" noProof="0"/>
              <a:t>Klik for at tilføje tekst                                                                                                                                                                                                Enter &amp; TAB for næste tekst niveau                                                                                                                                                                 SHIFT+TAB for at gå tilbage i niveauer</a:t>
            </a:r>
          </a:p>
          <a:p>
            <a:pPr lvl="1"/>
            <a:r>
              <a:rPr lang="da-DK" noProof="0"/>
              <a:t>Andet Niveau</a:t>
            </a:r>
          </a:p>
          <a:p>
            <a:pPr lvl="2"/>
            <a:r>
              <a:rPr lang="da-DK" noProof="0"/>
              <a:t>Tredje Niveau</a:t>
            </a:r>
          </a:p>
          <a:p>
            <a:pPr lvl="0"/>
            <a:endParaRPr lang="da-DK" noProof="0"/>
          </a:p>
        </p:txBody>
      </p:sp>
      <p:sp>
        <p:nvSpPr>
          <p:cNvPr id="5" name="Content Placeholder 4">
            <a:extLst>
              <a:ext uri="{FF2B5EF4-FFF2-40B4-BE49-F238E27FC236}">
                <a16:creationId xmlns:a16="http://schemas.microsoft.com/office/drawing/2014/main" id="{63173555-621B-4368-85A5-D9E165C76349}"/>
              </a:ext>
            </a:extLst>
          </p:cNvPr>
          <p:cNvSpPr>
            <a:spLocks noGrp="1"/>
          </p:cNvSpPr>
          <p:nvPr>
            <p:ph sz="quarter" idx="13" hasCustomPrompt="1"/>
          </p:nvPr>
        </p:nvSpPr>
        <p:spPr>
          <a:xfrm>
            <a:off x="4366800" y="1710000"/>
            <a:ext cx="3463200" cy="1947600"/>
          </a:xfrm>
        </p:spPr>
        <p:txBody>
          <a:bodyPr/>
          <a:lstStyle>
            <a:lvl1pPr>
              <a:defRPr sz="1800"/>
            </a:lvl1pPr>
            <a:lvl2pPr>
              <a:defRPr sz="1600"/>
            </a:lvl2pPr>
            <a:lvl3pPr>
              <a:defRPr sz="1400"/>
            </a:lvl3pPr>
            <a:lvl4pPr>
              <a:defRPr sz="1800"/>
            </a:lvl4pPr>
            <a:lvl5pPr>
              <a:defRPr sz="1800"/>
            </a:lvl5pPr>
            <a:lvl9pPr>
              <a:defRPr sz="4800"/>
            </a:lvl9pPr>
          </a:lstStyle>
          <a:p>
            <a:pPr lvl="0"/>
            <a:r>
              <a:rPr lang="da-DK" noProof="0"/>
              <a:t>Klik for at tilføje tekst                                                                                                                                                                                                Enter &amp; TAB for næste tekst niveau                                                                                                                                                                 SHIFT+TAB for at gå tilbage i niveauer</a:t>
            </a:r>
          </a:p>
          <a:p>
            <a:pPr lvl="1"/>
            <a:r>
              <a:rPr lang="da-DK" noProof="0"/>
              <a:t>Andet Niveau</a:t>
            </a:r>
          </a:p>
          <a:p>
            <a:pPr lvl="2"/>
            <a:r>
              <a:rPr lang="da-DK" noProof="0"/>
              <a:t>Tredje Niveau</a:t>
            </a:r>
          </a:p>
          <a:p>
            <a:pPr lvl="0"/>
            <a:endParaRPr lang="da-DK" noProof="0"/>
          </a:p>
        </p:txBody>
      </p:sp>
      <p:sp>
        <p:nvSpPr>
          <p:cNvPr id="11" name="Content Placeholder 10">
            <a:extLst>
              <a:ext uri="{FF2B5EF4-FFF2-40B4-BE49-F238E27FC236}">
                <a16:creationId xmlns:a16="http://schemas.microsoft.com/office/drawing/2014/main" id="{0F68EC61-8561-4994-8A68-09675655FE31}"/>
              </a:ext>
            </a:extLst>
          </p:cNvPr>
          <p:cNvSpPr>
            <a:spLocks noGrp="1"/>
          </p:cNvSpPr>
          <p:nvPr>
            <p:ph sz="quarter" idx="14" hasCustomPrompt="1"/>
          </p:nvPr>
        </p:nvSpPr>
        <p:spPr>
          <a:xfrm>
            <a:off x="4366800" y="4003200"/>
            <a:ext cx="3463200" cy="1947600"/>
          </a:xfrm>
        </p:spPr>
        <p:txBody>
          <a:bodyPr/>
          <a:lstStyle>
            <a:lvl1pPr>
              <a:defRPr sz="1800"/>
            </a:lvl1pPr>
            <a:lvl2pPr>
              <a:defRPr sz="1600"/>
            </a:lvl2pPr>
            <a:lvl3pPr>
              <a:defRPr sz="1400"/>
            </a:lvl3pPr>
            <a:lvl4pPr>
              <a:defRPr sz="1800"/>
            </a:lvl4pPr>
            <a:lvl5pPr>
              <a:defRPr sz="1800"/>
            </a:lvl5pPr>
            <a:lvl9pPr>
              <a:defRPr sz="4800"/>
            </a:lvl9pPr>
          </a:lstStyle>
          <a:p>
            <a:pPr lvl="0"/>
            <a:r>
              <a:rPr lang="da-DK" noProof="0"/>
              <a:t>Klik for at tilføje tekst                                                                                                                                                                                                Enter &amp; TAB for næste tekst niveau                                                                                                                                                                 SHIFT+TAB for at gå tilbage i niveauer</a:t>
            </a:r>
          </a:p>
          <a:p>
            <a:pPr lvl="1"/>
            <a:r>
              <a:rPr lang="da-DK" noProof="0"/>
              <a:t>Andet Niveau</a:t>
            </a:r>
          </a:p>
          <a:p>
            <a:pPr lvl="2"/>
            <a:r>
              <a:rPr lang="da-DK" noProof="0"/>
              <a:t>Tredje Niveau</a:t>
            </a:r>
          </a:p>
          <a:p>
            <a:pPr lvl="0"/>
            <a:endParaRPr lang="da-DK" noProof="0"/>
          </a:p>
        </p:txBody>
      </p:sp>
      <p:sp>
        <p:nvSpPr>
          <p:cNvPr id="13" name="Content Placeholder 12">
            <a:extLst>
              <a:ext uri="{FF2B5EF4-FFF2-40B4-BE49-F238E27FC236}">
                <a16:creationId xmlns:a16="http://schemas.microsoft.com/office/drawing/2014/main" id="{180BF4E0-B153-411A-B8D8-A592C7C565FF}"/>
              </a:ext>
            </a:extLst>
          </p:cNvPr>
          <p:cNvSpPr>
            <a:spLocks noGrp="1"/>
          </p:cNvSpPr>
          <p:nvPr>
            <p:ph sz="quarter" idx="15" hasCustomPrompt="1"/>
          </p:nvPr>
        </p:nvSpPr>
        <p:spPr>
          <a:xfrm>
            <a:off x="8190000" y="1710000"/>
            <a:ext cx="3463200" cy="1947600"/>
          </a:xfrm>
        </p:spPr>
        <p:txBody>
          <a:bodyPr/>
          <a:lstStyle>
            <a:lvl1pPr>
              <a:defRPr sz="1800"/>
            </a:lvl1pPr>
            <a:lvl2pPr>
              <a:defRPr sz="1600"/>
            </a:lvl2pPr>
            <a:lvl3pPr>
              <a:defRPr sz="1400"/>
            </a:lvl3pPr>
            <a:lvl4pPr>
              <a:defRPr sz="1800"/>
            </a:lvl4pPr>
            <a:lvl5pPr>
              <a:defRPr sz="1800"/>
            </a:lvl5pPr>
            <a:lvl9pPr>
              <a:defRPr sz="4800"/>
            </a:lvl9pPr>
          </a:lstStyle>
          <a:p>
            <a:pPr lvl="0"/>
            <a:r>
              <a:rPr lang="da-DK" noProof="0"/>
              <a:t>Klik for at tilføje tekst                                                                                                                                                                                                Enter &amp; TAB for næste tekst niveau                                                                                                                                                                 SHIFT+TAB for at gå tilbage i niveauer</a:t>
            </a:r>
          </a:p>
          <a:p>
            <a:pPr lvl="1"/>
            <a:r>
              <a:rPr lang="da-DK" noProof="0"/>
              <a:t>Andet Niveau</a:t>
            </a:r>
          </a:p>
          <a:p>
            <a:pPr lvl="2"/>
            <a:r>
              <a:rPr lang="da-DK" noProof="0"/>
              <a:t>Tredje Niveau</a:t>
            </a:r>
          </a:p>
          <a:p>
            <a:pPr lvl="0"/>
            <a:endParaRPr lang="da-DK" noProof="0"/>
          </a:p>
        </p:txBody>
      </p:sp>
      <p:sp>
        <p:nvSpPr>
          <p:cNvPr id="15" name="Content Placeholder 14">
            <a:extLst>
              <a:ext uri="{FF2B5EF4-FFF2-40B4-BE49-F238E27FC236}">
                <a16:creationId xmlns:a16="http://schemas.microsoft.com/office/drawing/2014/main" id="{F42111F8-D026-4080-A7D1-2BD64D26F371}"/>
              </a:ext>
            </a:extLst>
          </p:cNvPr>
          <p:cNvSpPr>
            <a:spLocks noGrp="1"/>
          </p:cNvSpPr>
          <p:nvPr>
            <p:ph sz="quarter" idx="16" hasCustomPrompt="1"/>
          </p:nvPr>
        </p:nvSpPr>
        <p:spPr>
          <a:xfrm>
            <a:off x="8190000" y="4003200"/>
            <a:ext cx="3463200" cy="1947600"/>
          </a:xfrm>
        </p:spPr>
        <p:txBody>
          <a:bodyPr/>
          <a:lstStyle>
            <a:lvl1pPr>
              <a:defRPr sz="1800"/>
            </a:lvl1pPr>
            <a:lvl2pPr>
              <a:defRPr sz="1600"/>
            </a:lvl2pPr>
            <a:lvl3pPr>
              <a:defRPr sz="1400"/>
            </a:lvl3pPr>
            <a:lvl4pPr>
              <a:defRPr sz="1800"/>
            </a:lvl4pPr>
            <a:lvl5pPr>
              <a:defRPr sz="1800"/>
            </a:lvl5pPr>
            <a:lvl9pPr>
              <a:defRPr sz="4800"/>
            </a:lvl9pPr>
          </a:lstStyle>
          <a:p>
            <a:pPr lvl="0"/>
            <a:r>
              <a:rPr lang="da-DK" noProof="0"/>
              <a:t>Klik for at tilføje tekst                                                                                                                                                                                                Enter &amp; TAB for næste tekst niveau                                                                                                                                                                 SHIFT+TAB for at gå tilbage i niveauer</a:t>
            </a:r>
          </a:p>
          <a:p>
            <a:pPr lvl="1"/>
            <a:r>
              <a:rPr lang="da-DK" noProof="0"/>
              <a:t>Andet Niveau</a:t>
            </a:r>
          </a:p>
          <a:p>
            <a:pPr lvl="2"/>
            <a:r>
              <a:rPr lang="da-DK" noProof="0"/>
              <a:t>Tredje Niveau</a:t>
            </a:r>
          </a:p>
          <a:p>
            <a:pPr lvl="0"/>
            <a:endParaRPr lang="da-DK" noProof="0"/>
          </a:p>
        </p:txBody>
      </p:sp>
      <p:sp>
        <p:nvSpPr>
          <p:cNvPr id="14" name="Text Placeholder note">
            <a:extLst>
              <a:ext uri="{FF2B5EF4-FFF2-40B4-BE49-F238E27FC236}">
                <a16:creationId xmlns:a16="http://schemas.microsoft.com/office/drawing/2014/main" id="{6EB4FD15-DAD4-47C7-AA7C-8A302A0768AE}"/>
              </a:ext>
            </a:extLst>
          </p:cNvPr>
          <p:cNvSpPr>
            <a:spLocks noGrp="1"/>
          </p:cNvSpPr>
          <p:nvPr>
            <p:ph type="body" sz="quarter" idx="17" hasCustomPrompt="1"/>
          </p:nvPr>
        </p:nvSpPr>
        <p:spPr>
          <a:xfrm>
            <a:off x="540000" y="5957888"/>
            <a:ext cx="11112632" cy="154912"/>
          </a:xfrm>
        </p:spPr>
        <p:txBody>
          <a:bodyPr anchor="b" anchorCtr="0"/>
          <a:lstStyle>
            <a:lvl1pPr marL="0" indent="0">
              <a:spcAft>
                <a:spcPts val="300"/>
              </a:spcAft>
              <a:buFont typeface="Arial" panose="020B0604020202020204" pitchFamily="34" charset="0"/>
              <a:buNone/>
              <a:defRPr sz="800" i="0">
                <a:solidFill>
                  <a:schemeClr val="accent2"/>
                </a:solidFill>
              </a:defRPr>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da-DK"/>
              <a:t>Klik for at tilføje note</a:t>
            </a:r>
          </a:p>
        </p:txBody>
      </p:sp>
      <p:sp>
        <p:nvSpPr>
          <p:cNvPr id="6" name="Date Placeholder 5">
            <a:extLst>
              <a:ext uri="{FF2B5EF4-FFF2-40B4-BE49-F238E27FC236}">
                <a16:creationId xmlns:a16="http://schemas.microsoft.com/office/drawing/2014/main" id="{126AFB35-8BDE-4A84-AF50-DBB2AE0C3286}"/>
              </a:ext>
            </a:extLst>
          </p:cNvPr>
          <p:cNvSpPr>
            <a:spLocks noGrp="1"/>
          </p:cNvSpPr>
          <p:nvPr>
            <p:ph type="dt" sz="half" idx="18"/>
          </p:nvPr>
        </p:nvSpPr>
        <p:spPr/>
        <p:txBody>
          <a:bodyPr/>
          <a:lstStyle/>
          <a:p>
            <a:fld id="{B3AECDFA-1940-462C-817E-044219D774A8}" type="datetime3">
              <a:rPr lang="da-DK" smtClean="0"/>
              <a:t>24.09.2024</a:t>
            </a:fld>
            <a:endParaRPr lang="da-DK"/>
          </a:p>
        </p:txBody>
      </p:sp>
      <p:sp>
        <p:nvSpPr>
          <p:cNvPr id="12" name="Footer Placeholder 11">
            <a:extLst>
              <a:ext uri="{FF2B5EF4-FFF2-40B4-BE49-F238E27FC236}">
                <a16:creationId xmlns:a16="http://schemas.microsoft.com/office/drawing/2014/main" id="{9209691B-A85E-43F4-A089-617EF5E9613D}"/>
              </a:ext>
            </a:extLst>
          </p:cNvPr>
          <p:cNvSpPr>
            <a:spLocks noGrp="1"/>
          </p:cNvSpPr>
          <p:nvPr>
            <p:ph type="ftr" sz="quarter" idx="19"/>
          </p:nvPr>
        </p:nvSpPr>
        <p:spPr/>
        <p:txBody>
          <a:bodyPr/>
          <a:lstStyle/>
          <a:p>
            <a:endParaRPr lang="da-DK"/>
          </a:p>
        </p:txBody>
      </p:sp>
      <p:sp>
        <p:nvSpPr>
          <p:cNvPr id="16" name="Slide Number Placeholder 15">
            <a:extLst>
              <a:ext uri="{FF2B5EF4-FFF2-40B4-BE49-F238E27FC236}">
                <a16:creationId xmlns:a16="http://schemas.microsoft.com/office/drawing/2014/main" id="{55765530-C7D5-44C8-88E6-72060B7FA664}"/>
              </a:ext>
            </a:extLst>
          </p:cNvPr>
          <p:cNvSpPr>
            <a:spLocks noGrp="1"/>
          </p:cNvSpPr>
          <p:nvPr>
            <p:ph type="sldNum" sz="quarter" idx="20"/>
          </p:nvPr>
        </p:nvSpPr>
        <p:spPr>
          <a:xfrm>
            <a:off x="11053763" y="6228000"/>
            <a:ext cx="599437" cy="115200"/>
          </a:xfrm>
        </p:spPr>
        <p:txBody>
          <a:bodyPr/>
          <a:lstStyle/>
          <a:p>
            <a:fld id="{24C8C45C-947F-4981-8B3F-4F32E973C901}" type="slidenum">
              <a:rPr lang="da-DK" smtClean="0"/>
              <a:pPr/>
              <a:t>‹nr.›</a:t>
            </a:fld>
            <a:endParaRPr lang="da-DK"/>
          </a:p>
        </p:txBody>
      </p:sp>
      <p:pic>
        <p:nvPicPr>
          <p:cNvPr id="17" name="Logo">
            <a:extLst>
              <a:ext uri="{FF2B5EF4-FFF2-40B4-BE49-F238E27FC236}">
                <a16:creationId xmlns:a16="http://schemas.microsoft.com/office/drawing/2014/main" id="{50A02D92-2DBE-4279-93BE-C4D6E1A3EA65}"/>
              </a:ext>
            </a:extLst>
          </p:cNvPr>
          <p:cNvPicPr>
            <a:picLocks noChangeAspect="1" noChangeArrowheads="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bwMode="auto">
          <a:xfrm>
            <a:off x="11292250" y="441054"/>
            <a:ext cx="360000" cy="897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643398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991">
          <p15:clr>
            <a:srgbClr val="FBAE40"/>
          </p15:clr>
        </p15:guide>
        <p15:guide id="2" orient="horz" pos="2215">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ds- og preceslinjer">
    <p:spTree>
      <p:nvGrpSpPr>
        <p:cNvPr id="1" name=""/>
        <p:cNvGrpSpPr/>
        <p:nvPr/>
      </p:nvGrpSpPr>
      <p:grpSpPr>
        <a:xfrm>
          <a:off x="0" y="0"/>
          <a:ext cx="0" cy="0"/>
          <a:chOff x="0" y="0"/>
          <a:chExt cx="0" cy="0"/>
        </a:xfrm>
      </p:grpSpPr>
      <p:sp>
        <p:nvSpPr>
          <p:cNvPr id="7" name="Text Placeholder note">
            <a:extLst>
              <a:ext uri="{FF2B5EF4-FFF2-40B4-BE49-F238E27FC236}">
                <a16:creationId xmlns:a16="http://schemas.microsoft.com/office/drawing/2014/main" id="{1F12B034-F0EA-478E-9BB9-0407CB155DE6}"/>
              </a:ext>
            </a:extLst>
          </p:cNvPr>
          <p:cNvSpPr>
            <a:spLocks noGrp="1"/>
          </p:cNvSpPr>
          <p:nvPr>
            <p:ph type="body" sz="quarter" idx="17" hasCustomPrompt="1"/>
          </p:nvPr>
        </p:nvSpPr>
        <p:spPr>
          <a:xfrm>
            <a:off x="540000" y="5957888"/>
            <a:ext cx="11112632" cy="154912"/>
          </a:xfrm>
        </p:spPr>
        <p:txBody>
          <a:bodyPr anchor="b" anchorCtr="0"/>
          <a:lstStyle>
            <a:lvl1pPr marL="0" indent="0">
              <a:spcAft>
                <a:spcPts val="300"/>
              </a:spcAft>
              <a:buFont typeface="Arial" panose="020B0604020202020204" pitchFamily="34" charset="0"/>
              <a:buNone/>
              <a:defRPr sz="800" i="0">
                <a:solidFill>
                  <a:schemeClr val="accent2"/>
                </a:solidFill>
              </a:defRPr>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da-DK"/>
              <a:t>Klik for at tilføje note</a:t>
            </a:r>
          </a:p>
        </p:txBody>
      </p:sp>
      <p:sp>
        <p:nvSpPr>
          <p:cNvPr id="4" name="Date Placeholder 3">
            <a:extLst>
              <a:ext uri="{FF2B5EF4-FFF2-40B4-BE49-F238E27FC236}">
                <a16:creationId xmlns:a16="http://schemas.microsoft.com/office/drawing/2014/main" id="{A8D7B535-415A-41F4-AFE0-6FFBBBD7631B}"/>
              </a:ext>
            </a:extLst>
          </p:cNvPr>
          <p:cNvSpPr>
            <a:spLocks noGrp="1"/>
          </p:cNvSpPr>
          <p:nvPr>
            <p:ph type="dt" sz="half" idx="10"/>
          </p:nvPr>
        </p:nvSpPr>
        <p:spPr/>
        <p:txBody>
          <a:bodyPr/>
          <a:lstStyle/>
          <a:p>
            <a:fld id="{ED59C8CD-1C97-4A8D-8CB4-AE964E5DDDCC}" type="datetime3">
              <a:rPr lang="da-DK" smtClean="0"/>
              <a:t>24.09.2024</a:t>
            </a:fld>
            <a:endParaRPr lang="da-DK"/>
          </a:p>
        </p:txBody>
      </p:sp>
      <p:sp>
        <p:nvSpPr>
          <p:cNvPr id="5" name="Footer Placeholder 4">
            <a:extLst>
              <a:ext uri="{FF2B5EF4-FFF2-40B4-BE49-F238E27FC236}">
                <a16:creationId xmlns:a16="http://schemas.microsoft.com/office/drawing/2014/main" id="{12CFB2E6-561D-40B3-AC0C-DD0BE409F019}"/>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0EA510CB-1580-43BE-BB77-910FF9E78674}"/>
              </a:ext>
            </a:extLst>
          </p:cNvPr>
          <p:cNvSpPr>
            <a:spLocks noGrp="1"/>
          </p:cNvSpPr>
          <p:nvPr>
            <p:ph type="sldNum" sz="quarter" idx="12"/>
          </p:nvPr>
        </p:nvSpPr>
        <p:spPr/>
        <p:txBody>
          <a:bodyPr/>
          <a:lstStyle/>
          <a:p>
            <a:fld id="{24C8C45C-947F-4981-8B3F-4F32E973C901}" type="slidenum">
              <a:rPr lang="da-DK" smtClean="0"/>
              <a:pPr/>
              <a:t>‹nr.›</a:t>
            </a:fld>
            <a:endParaRPr lang="da-DK"/>
          </a:p>
        </p:txBody>
      </p:sp>
    </p:spTree>
    <p:extLst>
      <p:ext uri="{BB962C8B-B14F-4D97-AF65-F5344CB8AC3E}">
        <p14:creationId xmlns:p14="http://schemas.microsoft.com/office/powerpoint/2010/main" val="29752765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rugerdefineret layout">
    <p:bg>
      <p:bgRef idx="1001">
        <a:schemeClr val="bg2"/>
      </p:bgRef>
    </p:bg>
    <p:spTree>
      <p:nvGrpSpPr>
        <p:cNvPr id="1" name=""/>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4F79D621-7781-41E8-A52D-F1D63E142718}"/>
              </a:ext>
            </a:extLst>
          </p:cNvPr>
          <p:cNvSpPr>
            <a:spLocks noGrp="1"/>
          </p:cNvSpPr>
          <p:nvPr>
            <p:ph type="sldNum" sz="quarter" idx="10"/>
          </p:nvPr>
        </p:nvSpPr>
        <p:spPr/>
        <p:txBody>
          <a:bodyPr/>
          <a:lstStyle/>
          <a:p>
            <a:fld id="{24C8C45C-947F-4981-8B3F-4F32E973C901}" type="slidenum">
              <a:rPr lang="da-DK" smtClean="0"/>
              <a:pPr/>
              <a:t>‹nr.›</a:t>
            </a:fld>
            <a:endParaRPr lang="da-DK"/>
          </a:p>
        </p:txBody>
      </p:sp>
      <p:sp>
        <p:nvSpPr>
          <p:cNvPr id="4" name="Pladsholder til dato 3">
            <a:extLst>
              <a:ext uri="{FF2B5EF4-FFF2-40B4-BE49-F238E27FC236}">
                <a16:creationId xmlns:a16="http://schemas.microsoft.com/office/drawing/2014/main" id="{861631F8-2A83-495E-AF9D-C14DE253F264}"/>
              </a:ext>
            </a:extLst>
          </p:cNvPr>
          <p:cNvSpPr>
            <a:spLocks noGrp="1"/>
          </p:cNvSpPr>
          <p:nvPr>
            <p:ph type="dt" sz="half" idx="11"/>
          </p:nvPr>
        </p:nvSpPr>
        <p:spPr/>
        <p:txBody>
          <a:bodyPr/>
          <a:lstStyle/>
          <a:p>
            <a:fld id="{86F58875-A4D5-4A0A-BF68-0651AAA635C5}" type="datetime3">
              <a:rPr lang="da-DK" smtClean="0"/>
              <a:t>24.09.2024</a:t>
            </a:fld>
            <a:endParaRPr lang="da-DK"/>
          </a:p>
        </p:txBody>
      </p:sp>
      <p:sp>
        <p:nvSpPr>
          <p:cNvPr id="5" name="Pladsholder til sidefod 4">
            <a:extLst>
              <a:ext uri="{FF2B5EF4-FFF2-40B4-BE49-F238E27FC236}">
                <a16:creationId xmlns:a16="http://schemas.microsoft.com/office/drawing/2014/main" id="{B8077DD3-0CBA-4774-B82A-A3CDE0B810B8}"/>
              </a:ext>
            </a:extLst>
          </p:cNvPr>
          <p:cNvSpPr>
            <a:spLocks noGrp="1"/>
          </p:cNvSpPr>
          <p:nvPr>
            <p:ph type="ftr" sz="quarter" idx="12"/>
          </p:nvPr>
        </p:nvSpPr>
        <p:spPr/>
        <p:txBody>
          <a:bodyPr/>
          <a:lstStyle/>
          <a:p>
            <a:endParaRPr lang="da-DK"/>
          </a:p>
        </p:txBody>
      </p:sp>
      <p:sp>
        <p:nvSpPr>
          <p:cNvPr id="6" name="Text Placeholder note">
            <a:extLst>
              <a:ext uri="{FF2B5EF4-FFF2-40B4-BE49-F238E27FC236}">
                <a16:creationId xmlns:a16="http://schemas.microsoft.com/office/drawing/2014/main" id="{222F8312-25FE-4279-9C8C-E3E55CADAEA9}"/>
              </a:ext>
            </a:extLst>
          </p:cNvPr>
          <p:cNvSpPr>
            <a:spLocks noGrp="1"/>
          </p:cNvSpPr>
          <p:nvPr>
            <p:ph type="body" sz="quarter" idx="17" hasCustomPrompt="1"/>
          </p:nvPr>
        </p:nvSpPr>
        <p:spPr>
          <a:xfrm>
            <a:off x="540000" y="5957888"/>
            <a:ext cx="11112632" cy="154912"/>
          </a:xfrm>
        </p:spPr>
        <p:txBody>
          <a:bodyPr anchor="b" anchorCtr="0"/>
          <a:lstStyle>
            <a:lvl1pPr marL="0" indent="0">
              <a:spcAft>
                <a:spcPts val="300"/>
              </a:spcAft>
              <a:buFont typeface="Arial" panose="020B0604020202020204" pitchFamily="34" charset="0"/>
              <a:buNone/>
              <a:defRPr sz="800" i="0">
                <a:solidFill>
                  <a:schemeClr val="accent2"/>
                </a:solidFill>
              </a:defRPr>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da-DK"/>
              <a:t>Klik for at tilføje note</a:t>
            </a:r>
          </a:p>
        </p:txBody>
      </p:sp>
    </p:spTree>
    <p:extLst>
      <p:ext uri="{BB962C8B-B14F-4D97-AF65-F5344CB8AC3E}">
        <p14:creationId xmlns:p14="http://schemas.microsoft.com/office/powerpoint/2010/main" val="157271069"/>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emte element går baggrund">
    <p:spTree>
      <p:nvGrpSpPr>
        <p:cNvPr id="1" name=""/>
        <p:cNvGrpSpPr/>
        <p:nvPr/>
      </p:nvGrpSpPr>
      <p:grpSpPr>
        <a:xfrm>
          <a:off x="0" y="0"/>
          <a:ext cx="0" cy="0"/>
          <a:chOff x="0" y="0"/>
          <a:chExt cx="0" cy="0"/>
        </a:xfrm>
      </p:grpSpPr>
      <p:sp>
        <p:nvSpPr>
          <p:cNvPr id="9" name="Date Placeholder 3" hidden="1">
            <a:extLst>
              <a:ext uri="{FF2B5EF4-FFF2-40B4-BE49-F238E27FC236}">
                <a16:creationId xmlns:a16="http://schemas.microsoft.com/office/drawing/2014/main" id="{467E647A-C53A-4CCC-8DA3-CCE393A5005D}"/>
              </a:ext>
            </a:extLst>
          </p:cNvPr>
          <p:cNvSpPr>
            <a:spLocks noGrp="1"/>
          </p:cNvSpPr>
          <p:nvPr>
            <p:ph type="dt" sz="half" idx="2"/>
          </p:nvPr>
        </p:nvSpPr>
        <p:spPr>
          <a:xfrm>
            <a:off x="0" y="6876000"/>
            <a:ext cx="0" cy="0"/>
          </a:xfrm>
          <a:prstGeom prst="rect">
            <a:avLst/>
          </a:prstGeom>
        </p:spPr>
        <p:txBody>
          <a:bodyPr vert="horz" lIns="0" tIns="0" rIns="0" bIns="0" rtlCol="0" anchor="b" anchorCtr="0"/>
          <a:lstStyle>
            <a:lvl1pPr algn="l">
              <a:defRPr sz="100">
                <a:noFill/>
              </a:defRPr>
            </a:lvl1pPr>
          </a:lstStyle>
          <a:p>
            <a:fld id="{40651048-6628-44DD-ACEE-BF5C3110B86B}" type="datetime3">
              <a:rPr lang="da-DK" smtClean="0"/>
              <a:t>24.09.2024</a:t>
            </a:fld>
            <a:endParaRPr lang="da-DK"/>
          </a:p>
        </p:txBody>
      </p:sp>
      <p:sp>
        <p:nvSpPr>
          <p:cNvPr id="11" name="Footer Placeholder 4" hidden="1">
            <a:extLst>
              <a:ext uri="{FF2B5EF4-FFF2-40B4-BE49-F238E27FC236}">
                <a16:creationId xmlns:a16="http://schemas.microsoft.com/office/drawing/2014/main" id="{6D462532-5399-4BA5-823B-1C78385B87E8}"/>
              </a:ext>
            </a:extLst>
          </p:cNvPr>
          <p:cNvSpPr>
            <a:spLocks noGrp="1"/>
          </p:cNvSpPr>
          <p:nvPr>
            <p:ph type="ftr" sz="quarter" idx="3"/>
          </p:nvPr>
        </p:nvSpPr>
        <p:spPr>
          <a:xfrm>
            <a:off x="0" y="6876000"/>
            <a:ext cx="0" cy="0"/>
          </a:xfrm>
          <a:prstGeom prst="rect">
            <a:avLst/>
          </a:prstGeom>
        </p:spPr>
        <p:txBody>
          <a:bodyPr vert="horz" lIns="0" tIns="0" rIns="0" bIns="0" rtlCol="0" anchor="b" anchorCtr="0"/>
          <a:lstStyle>
            <a:lvl1pPr algn="ctr">
              <a:defRPr sz="100">
                <a:noFill/>
              </a:defRPr>
            </a:lvl1pPr>
          </a:lstStyle>
          <a:p>
            <a:endParaRPr lang="da-DK"/>
          </a:p>
        </p:txBody>
      </p:sp>
      <p:sp>
        <p:nvSpPr>
          <p:cNvPr id="12" name="Background">
            <a:extLst>
              <a:ext uri="{FF2B5EF4-FFF2-40B4-BE49-F238E27FC236}">
                <a16:creationId xmlns:a16="http://schemas.microsoft.com/office/drawing/2014/main" id="{CF422AF4-8255-4932-A599-4C8CBDAA7AD8}"/>
              </a:ext>
            </a:extLst>
          </p:cNvPr>
          <p:cNvSpPr/>
          <p:nvPr userDrawn="1"/>
        </p:nvSpPr>
        <p:spPr>
          <a:xfrm>
            <a:off x="0" y="0"/>
            <a:ext cx="121932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pic>
        <p:nvPicPr>
          <p:cNvPr id="15" name="Graphic 14">
            <a:extLst>
              <a:ext uri="{FF2B5EF4-FFF2-40B4-BE49-F238E27FC236}">
                <a16:creationId xmlns:a16="http://schemas.microsoft.com/office/drawing/2014/main" id="{71F59926-907E-449A-A6AE-E759A85F986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0626" b="9662"/>
          <a:stretch/>
        </p:blipFill>
        <p:spPr>
          <a:xfrm>
            <a:off x="539750" y="0"/>
            <a:ext cx="11112500" cy="6858000"/>
          </a:xfrm>
          <a:custGeom>
            <a:avLst/>
            <a:gdLst>
              <a:gd name="connsiteX0" fmla="*/ 11112500 w 11112500"/>
              <a:gd name="connsiteY0" fmla="*/ 0 h 6858000"/>
              <a:gd name="connsiteX1" fmla="*/ 0 w 11112500"/>
              <a:gd name="connsiteY1" fmla="*/ 0 h 6858000"/>
              <a:gd name="connsiteX2" fmla="*/ 0 w 11112500"/>
              <a:gd name="connsiteY2" fmla="*/ 6858000 h 6858000"/>
              <a:gd name="connsiteX3" fmla="*/ 11112500 w 111125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112500" h="6858000">
                <a:moveTo>
                  <a:pt x="11112500" y="0"/>
                </a:moveTo>
                <a:lnTo>
                  <a:pt x="0" y="0"/>
                </a:lnTo>
                <a:lnTo>
                  <a:pt x="0" y="6858000"/>
                </a:lnTo>
                <a:lnTo>
                  <a:pt x="11112500" y="6858000"/>
                </a:lnTo>
                <a:close/>
              </a:path>
            </a:pathLst>
          </a:custGeom>
        </p:spPr>
      </p:pic>
      <p:sp>
        <p:nvSpPr>
          <p:cNvPr id="14" name="Slide Number Placeholder 13">
            <a:extLst>
              <a:ext uri="{FF2B5EF4-FFF2-40B4-BE49-F238E27FC236}">
                <a16:creationId xmlns:a16="http://schemas.microsoft.com/office/drawing/2014/main" id="{86B8F1AF-2019-4468-9F82-50AAC5D3CB6F}"/>
              </a:ext>
            </a:extLst>
          </p:cNvPr>
          <p:cNvSpPr>
            <a:spLocks noGrp="1"/>
          </p:cNvSpPr>
          <p:nvPr>
            <p:ph type="sldNum" sz="quarter" idx="21"/>
          </p:nvPr>
        </p:nvSpPr>
        <p:spPr/>
        <p:txBody>
          <a:bodyPr/>
          <a:lstStyle>
            <a:lvl1pPr>
              <a:defRPr>
                <a:solidFill>
                  <a:schemeClr val="accent5"/>
                </a:solidFill>
              </a:defRPr>
            </a:lvl1pPr>
          </a:lstStyle>
          <a:p>
            <a:fld id="{24C8C45C-947F-4981-8B3F-4F32E973C901}" type="slidenum">
              <a:rPr lang="da-DK" smtClean="0"/>
              <a:pPr/>
              <a:t>‹nr.›</a:t>
            </a:fld>
            <a:endParaRPr lang="da-DK"/>
          </a:p>
        </p:txBody>
      </p:sp>
      <p:pic>
        <p:nvPicPr>
          <p:cNvPr id="7" name="Logo">
            <a:extLst>
              <a:ext uri="{FF2B5EF4-FFF2-40B4-BE49-F238E27FC236}">
                <a16:creationId xmlns:a16="http://schemas.microsoft.com/office/drawing/2014/main" id="{B13BD8EC-6B0C-4A6E-B1D2-CB0F6FDCB316}"/>
              </a:ext>
            </a:extLst>
          </p:cNvPr>
          <p:cNvPicPr>
            <a:picLocks noChangeAspect="1" noChangeArrowheads="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bwMode="auto">
          <a:xfrm>
            <a:off x="11292250" y="441054"/>
            <a:ext cx="360000" cy="897375"/>
          </a:xfrm>
          <a:prstGeom prst="rect">
            <a:avLst/>
          </a:prstGeom>
          <a:noFill/>
          <a:extLst>
            <a:ext uri="{909E8E84-426E-40DD-AFC4-6F175D3DCCD1}">
              <a14:hiddenFill xmlns:a14="http://schemas.microsoft.com/office/drawing/2010/main">
                <a:solidFill>
                  <a:srgbClr val="FFFFFF"/>
                </a:solidFill>
              </a14:hiddenFill>
            </a:ext>
          </a:extLst>
        </p:spPr>
      </p:pic>
      <p:sp>
        <p:nvSpPr>
          <p:cNvPr id="8" name="Pladsholder til dato 3">
            <a:extLst>
              <a:ext uri="{FF2B5EF4-FFF2-40B4-BE49-F238E27FC236}">
                <a16:creationId xmlns:a16="http://schemas.microsoft.com/office/drawing/2014/main" id="{AFCB1327-1C6A-4AF1-82EB-021F7F6EE0E2}"/>
              </a:ext>
            </a:extLst>
          </p:cNvPr>
          <p:cNvSpPr txBox="1">
            <a:spLocks/>
          </p:cNvSpPr>
          <p:nvPr userDrawn="1"/>
        </p:nvSpPr>
        <p:spPr>
          <a:xfrm>
            <a:off x="540000" y="6228000"/>
            <a:ext cx="598237" cy="115200"/>
          </a:xfrm>
          <a:prstGeom prst="rect">
            <a:avLst/>
          </a:prstGeom>
        </p:spPr>
        <p:txBody>
          <a:bodyPr vert="horz" lIns="0" tIns="0" rIns="0" bIns="0" rtlCol="0" anchor="b" anchorCtr="0"/>
          <a:lstStyle>
            <a:defPPr>
              <a:defRPr lang="en-US"/>
            </a:defPPr>
            <a:lvl1pPr marL="0" algn="l" defTabSz="914400" rtl="0" eaLnBrk="1" latinLnBrk="0" hangingPunct="1">
              <a:defRPr sz="8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F58875-A4D5-4A0A-BF68-0651AAA635C5}" type="datetime3">
              <a:rPr lang="da-DK" smtClean="0"/>
              <a:pPr/>
              <a:t>24.09.2024</a:t>
            </a:fld>
            <a:endParaRPr lang="da-DK"/>
          </a:p>
        </p:txBody>
      </p:sp>
      <p:sp>
        <p:nvSpPr>
          <p:cNvPr id="10" name="Text Placeholder note">
            <a:extLst>
              <a:ext uri="{FF2B5EF4-FFF2-40B4-BE49-F238E27FC236}">
                <a16:creationId xmlns:a16="http://schemas.microsoft.com/office/drawing/2014/main" id="{BE2B5C01-BA20-4AF3-8E9D-92EC9B6AB3C8}"/>
              </a:ext>
            </a:extLst>
          </p:cNvPr>
          <p:cNvSpPr>
            <a:spLocks noGrp="1"/>
          </p:cNvSpPr>
          <p:nvPr>
            <p:ph type="body" sz="quarter" idx="17" hasCustomPrompt="1"/>
          </p:nvPr>
        </p:nvSpPr>
        <p:spPr>
          <a:xfrm>
            <a:off x="540000" y="5957888"/>
            <a:ext cx="11112632" cy="154912"/>
          </a:xfrm>
        </p:spPr>
        <p:txBody>
          <a:bodyPr anchor="b" anchorCtr="0"/>
          <a:lstStyle>
            <a:lvl1pPr marL="0" indent="0">
              <a:spcAft>
                <a:spcPts val="300"/>
              </a:spcAft>
              <a:buFont typeface="Arial" panose="020B0604020202020204" pitchFamily="34" charset="0"/>
              <a:buNone/>
              <a:defRPr sz="800" i="0">
                <a:solidFill>
                  <a:schemeClr val="accent2"/>
                </a:solidFill>
              </a:defRPr>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da-DK"/>
              <a:t>Klik for at tilføje note</a:t>
            </a:r>
          </a:p>
        </p:txBody>
      </p:sp>
    </p:spTree>
    <p:extLst>
      <p:ext uri="{BB962C8B-B14F-4D97-AF65-F5344CB8AC3E}">
        <p14:creationId xmlns:p14="http://schemas.microsoft.com/office/powerpoint/2010/main" val="21211617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Femte element går baggrund">
    <p:spTree>
      <p:nvGrpSpPr>
        <p:cNvPr id="1" name=""/>
        <p:cNvGrpSpPr/>
        <p:nvPr/>
      </p:nvGrpSpPr>
      <p:grpSpPr>
        <a:xfrm>
          <a:off x="0" y="0"/>
          <a:ext cx="0" cy="0"/>
          <a:chOff x="0" y="0"/>
          <a:chExt cx="0" cy="0"/>
        </a:xfrm>
      </p:grpSpPr>
      <p:sp>
        <p:nvSpPr>
          <p:cNvPr id="9" name="Date Placeholder 3" hidden="1">
            <a:extLst>
              <a:ext uri="{FF2B5EF4-FFF2-40B4-BE49-F238E27FC236}">
                <a16:creationId xmlns:a16="http://schemas.microsoft.com/office/drawing/2014/main" id="{467E647A-C53A-4CCC-8DA3-CCE393A5005D}"/>
              </a:ext>
            </a:extLst>
          </p:cNvPr>
          <p:cNvSpPr>
            <a:spLocks noGrp="1"/>
          </p:cNvSpPr>
          <p:nvPr>
            <p:ph type="dt" sz="half" idx="2"/>
          </p:nvPr>
        </p:nvSpPr>
        <p:spPr>
          <a:xfrm>
            <a:off x="0" y="6876000"/>
            <a:ext cx="0" cy="0"/>
          </a:xfrm>
          <a:prstGeom prst="rect">
            <a:avLst/>
          </a:prstGeom>
        </p:spPr>
        <p:txBody>
          <a:bodyPr vert="horz" lIns="0" tIns="0" rIns="0" bIns="0" rtlCol="0" anchor="b" anchorCtr="0"/>
          <a:lstStyle>
            <a:lvl1pPr algn="l">
              <a:defRPr sz="100">
                <a:noFill/>
              </a:defRPr>
            </a:lvl1pPr>
          </a:lstStyle>
          <a:p>
            <a:fld id="{40651048-6628-44DD-ACEE-BF5C3110B86B}" type="datetime3">
              <a:rPr lang="da-DK" smtClean="0"/>
              <a:t>24.09.2024</a:t>
            </a:fld>
            <a:endParaRPr lang="da-DK"/>
          </a:p>
        </p:txBody>
      </p:sp>
      <p:sp>
        <p:nvSpPr>
          <p:cNvPr id="11" name="Footer Placeholder 4" hidden="1">
            <a:extLst>
              <a:ext uri="{FF2B5EF4-FFF2-40B4-BE49-F238E27FC236}">
                <a16:creationId xmlns:a16="http://schemas.microsoft.com/office/drawing/2014/main" id="{6D462532-5399-4BA5-823B-1C78385B87E8}"/>
              </a:ext>
            </a:extLst>
          </p:cNvPr>
          <p:cNvSpPr>
            <a:spLocks noGrp="1"/>
          </p:cNvSpPr>
          <p:nvPr>
            <p:ph type="ftr" sz="quarter" idx="3"/>
          </p:nvPr>
        </p:nvSpPr>
        <p:spPr>
          <a:xfrm>
            <a:off x="0" y="6876000"/>
            <a:ext cx="0" cy="0"/>
          </a:xfrm>
          <a:prstGeom prst="rect">
            <a:avLst/>
          </a:prstGeom>
        </p:spPr>
        <p:txBody>
          <a:bodyPr vert="horz" lIns="0" tIns="0" rIns="0" bIns="0" rtlCol="0" anchor="b" anchorCtr="0"/>
          <a:lstStyle>
            <a:lvl1pPr algn="ctr">
              <a:defRPr sz="100">
                <a:noFill/>
              </a:defRPr>
            </a:lvl1pPr>
          </a:lstStyle>
          <a:p>
            <a:endParaRPr lang="da-DK"/>
          </a:p>
        </p:txBody>
      </p:sp>
      <p:sp>
        <p:nvSpPr>
          <p:cNvPr id="12" name="Background">
            <a:extLst>
              <a:ext uri="{FF2B5EF4-FFF2-40B4-BE49-F238E27FC236}">
                <a16:creationId xmlns:a16="http://schemas.microsoft.com/office/drawing/2014/main" id="{CF422AF4-8255-4932-A599-4C8CBDAA7AD8}"/>
              </a:ext>
            </a:extLst>
          </p:cNvPr>
          <p:cNvSpPr/>
          <p:nvPr userDrawn="1"/>
        </p:nvSpPr>
        <p:spPr>
          <a:xfrm>
            <a:off x="0" y="0"/>
            <a:ext cx="121932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14" name="Slide Number Placeholder 13">
            <a:extLst>
              <a:ext uri="{FF2B5EF4-FFF2-40B4-BE49-F238E27FC236}">
                <a16:creationId xmlns:a16="http://schemas.microsoft.com/office/drawing/2014/main" id="{86B8F1AF-2019-4468-9F82-50AAC5D3CB6F}"/>
              </a:ext>
            </a:extLst>
          </p:cNvPr>
          <p:cNvSpPr>
            <a:spLocks noGrp="1"/>
          </p:cNvSpPr>
          <p:nvPr>
            <p:ph type="sldNum" sz="quarter" idx="21"/>
          </p:nvPr>
        </p:nvSpPr>
        <p:spPr/>
        <p:txBody>
          <a:bodyPr/>
          <a:lstStyle>
            <a:lvl1pPr>
              <a:defRPr>
                <a:solidFill>
                  <a:schemeClr val="accent5"/>
                </a:solidFill>
              </a:defRPr>
            </a:lvl1pPr>
          </a:lstStyle>
          <a:p>
            <a:fld id="{24C8C45C-947F-4981-8B3F-4F32E973C901}" type="slidenum">
              <a:rPr lang="da-DK" smtClean="0"/>
              <a:pPr/>
              <a:t>‹nr.›</a:t>
            </a:fld>
            <a:endParaRPr lang="da-DK"/>
          </a:p>
        </p:txBody>
      </p:sp>
      <p:pic>
        <p:nvPicPr>
          <p:cNvPr id="8" name="Graphic 28">
            <a:extLst>
              <a:ext uri="{FF2B5EF4-FFF2-40B4-BE49-F238E27FC236}">
                <a16:creationId xmlns:a16="http://schemas.microsoft.com/office/drawing/2014/main" id="{DF97BB32-9BC4-4049-93D5-CB64989FC75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0626" b="9662"/>
          <a:stretch/>
        </p:blipFill>
        <p:spPr>
          <a:xfrm flipH="1">
            <a:off x="538801" y="0"/>
            <a:ext cx="11112500" cy="6858000"/>
          </a:xfrm>
          <a:custGeom>
            <a:avLst/>
            <a:gdLst>
              <a:gd name="connsiteX0" fmla="*/ 11112500 w 11112500"/>
              <a:gd name="connsiteY0" fmla="*/ 0 h 6858000"/>
              <a:gd name="connsiteX1" fmla="*/ 0 w 11112500"/>
              <a:gd name="connsiteY1" fmla="*/ 0 h 6858000"/>
              <a:gd name="connsiteX2" fmla="*/ 0 w 11112500"/>
              <a:gd name="connsiteY2" fmla="*/ 6858000 h 6858000"/>
              <a:gd name="connsiteX3" fmla="*/ 11112500 w 111125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112500" h="6858000">
                <a:moveTo>
                  <a:pt x="11112500" y="0"/>
                </a:moveTo>
                <a:lnTo>
                  <a:pt x="0" y="0"/>
                </a:lnTo>
                <a:lnTo>
                  <a:pt x="0" y="6858000"/>
                </a:lnTo>
                <a:lnTo>
                  <a:pt x="11112500" y="6858000"/>
                </a:lnTo>
                <a:close/>
              </a:path>
            </a:pathLst>
          </a:custGeom>
        </p:spPr>
      </p:pic>
      <p:pic>
        <p:nvPicPr>
          <p:cNvPr id="10" name="Logo">
            <a:extLst>
              <a:ext uri="{FF2B5EF4-FFF2-40B4-BE49-F238E27FC236}">
                <a16:creationId xmlns:a16="http://schemas.microsoft.com/office/drawing/2014/main" id="{6DA9153A-E90E-4583-A798-A85EEC3736E8}"/>
              </a:ext>
            </a:extLst>
          </p:cNvPr>
          <p:cNvPicPr>
            <a:picLocks noChangeAspect="1" noChangeArrowheads="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bwMode="auto">
          <a:xfrm>
            <a:off x="11292250" y="432001"/>
            <a:ext cx="360000" cy="897372"/>
          </a:xfrm>
          <a:prstGeom prst="rect">
            <a:avLst/>
          </a:prstGeom>
          <a:noFill/>
          <a:extLst>
            <a:ext uri="{909E8E84-426E-40DD-AFC4-6F175D3DCCD1}">
              <a14:hiddenFill xmlns:a14="http://schemas.microsoft.com/office/drawing/2010/main">
                <a:solidFill>
                  <a:srgbClr val="FFFFFF"/>
                </a:solidFill>
              </a14:hiddenFill>
            </a:ext>
          </a:extLst>
        </p:spPr>
      </p:pic>
      <p:sp>
        <p:nvSpPr>
          <p:cNvPr id="13" name="Pladsholder til dato 3">
            <a:extLst>
              <a:ext uri="{FF2B5EF4-FFF2-40B4-BE49-F238E27FC236}">
                <a16:creationId xmlns:a16="http://schemas.microsoft.com/office/drawing/2014/main" id="{B539EAFC-6BEA-40C8-8B0C-1CB36A7F3667}"/>
              </a:ext>
            </a:extLst>
          </p:cNvPr>
          <p:cNvSpPr txBox="1">
            <a:spLocks/>
          </p:cNvSpPr>
          <p:nvPr userDrawn="1"/>
        </p:nvSpPr>
        <p:spPr>
          <a:xfrm>
            <a:off x="540000" y="6228000"/>
            <a:ext cx="598237" cy="115200"/>
          </a:xfrm>
          <a:prstGeom prst="rect">
            <a:avLst/>
          </a:prstGeom>
        </p:spPr>
        <p:txBody>
          <a:bodyPr vert="horz" lIns="0" tIns="0" rIns="0" bIns="0" rtlCol="0" anchor="b" anchorCtr="0"/>
          <a:lstStyle>
            <a:defPPr>
              <a:defRPr lang="en-US"/>
            </a:defPPr>
            <a:lvl1pPr marL="0" algn="l" defTabSz="914400" rtl="0" eaLnBrk="1" latinLnBrk="0" hangingPunct="1">
              <a:defRPr sz="8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F58875-A4D5-4A0A-BF68-0651AAA635C5}" type="datetime3">
              <a:rPr lang="da-DK" smtClean="0"/>
              <a:pPr/>
              <a:t>24.09.2024</a:t>
            </a:fld>
            <a:endParaRPr lang="da-DK"/>
          </a:p>
        </p:txBody>
      </p:sp>
      <p:sp>
        <p:nvSpPr>
          <p:cNvPr id="15" name="Text Placeholder note">
            <a:extLst>
              <a:ext uri="{FF2B5EF4-FFF2-40B4-BE49-F238E27FC236}">
                <a16:creationId xmlns:a16="http://schemas.microsoft.com/office/drawing/2014/main" id="{55411CF1-A9BD-4996-A716-FB8EE578701F}"/>
              </a:ext>
            </a:extLst>
          </p:cNvPr>
          <p:cNvSpPr>
            <a:spLocks noGrp="1"/>
          </p:cNvSpPr>
          <p:nvPr>
            <p:ph type="body" sz="quarter" idx="17" hasCustomPrompt="1"/>
          </p:nvPr>
        </p:nvSpPr>
        <p:spPr>
          <a:xfrm>
            <a:off x="540000" y="5957888"/>
            <a:ext cx="11112632" cy="154912"/>
          </a:xfrm>
        </p:spPr>
        <p:txBody>
          <a:bodyPr anchor="b" anchorCtr="0"/>
          <a:lstStyle>
            <a:lvl1pPr marL="0" indent="0">
              <a:spcAft>
                <a:spcPts val="300"/>
              </a:spcAft>
              <a:buFont typeface="Arial" panose="020B0604020202020204" pitchFamily="34" charset="0"/>
              <a:buNone/>
              <a:defRPr sz="800" i="0">
                <a:solidFill>
                  <a:schemeClr val="accent2"/>
                </a:solidFill>
              </a:defRPr>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da-DK"/>
              <a:t>Klik for at tilføje note</a:t>
            </a:r>
          </a:p>
        </p:txBody>
      </p:sp>
    </p:spTree>
    <p:extLst>
      <p:ext uri="{BB962C8B-B14F-4D97-AF65-F5344CB8AC3E}">
        <p14:creationId xmlns:p14="http://schemas.microsoft.com/office/powerpoint/2010/main" val="22029234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emte element hvid">
    <p:spTree>
      <p:nvGrpSpPr>
        <p:cNvPr id="1" name=""/>
        <p:cNvGrpSpPr/>
        <p:nvPr/>
      </p:nvGrpSpPr>
      <p:grpSpPr>
        <a:xfrm>
          <a:off x="0" y="0"/>
          <a:ext cx="0" cy="0"/>
          <a:chOff x="0" y="0"/>
          <a:chExt cx="0" cy="0"/>
        </a:xfrm>
      </p:grpSpPr>
      <p:sp>
        <p:nvSpPr>
          <p:cNvPr id="9" name="Date Placeholder 3" hidden="1">
            <a:extLst>
              <a:ext uri="{FF2B5EF4-FFF2-40B4-BE49-F238E27FC236}">
                <a16:creationId xmlns:a16="http://schemas.microsoft.com/office/drawing/2014/main" id="{467E647A-C53A-4CCC-8DA3-CCE393A5005D}"/>
              </a:ext>
            </a:extLst>
          </p:cNvPr>
          <p:cNvSpPr>
            <a:spLocks noGrp="1"/>
          </p:cNvSpPr>
          <p:nvPr>
            <p:ph type="dt" sz="half" idx="2"/>
          </p:nvPr>
        </p:nvSpPr>
        <p:spPr>
          <a:xfrm>
            <a:off x="0" y="6876000"/>
            <a:ext cx="0" cy="0"/>
          </a:xfrm>
          <a:prstGeom prst="rect">
            <a:avLst/>
          </a:prstGeom>
        </p:spPr>
        <p:txBody>
          <a:bodyPr vert="horz" lIns="0" tIns="0" rIns="0" bIns="0" rtlCol="0" anchor="b" anchorCtr="0"/>
          <a:lstStyle>
            <a:lvl1pPr algn="l">
              <a:defRPr sz="100">
                <a:noFill/>
              </a:defRPr>
            </a:lvl1pPr>
          </a:lstStyle>
          <a:p>
            <a:fld id="{40651048-6628-44DD-ACEE-BF5C3110B86B}" type="datetime3">
              <a:rPr lang="da-DK" smtClean="0"/>
              <a:t>24.09.2024</a:t>
            </a:fld>
            <a:endParaRPr lang="da-DK"/>
          </a:p>
        </p:txBody>
      </p:sp>
      <p:sp>
        <p:nvSpPr>
          <p:cNvPr id="11" name="Footer Placeholder 4" hidden="1">
            <a:extLst>
              <a:ext uri="{FF2B5EF4-FFF2-40B4-BE49-F238E27FC236}">
                <a16:creationId xmlns:a16="http://schemas.microsoft.com/office/drawing/2014/main" id="{6D462532-5399-4BA5-823B-1C78385B87E8}"/>
              </a:ext>
            </a:extLst>
          </p:cNvPr>
          <p:cNvSpPr>
            <a:spLocks noGrp="1"/>
          </p:cNvSpPr>
          <p:nvPr>
            <p:ph type="ftr" sz="quarter" idx="3"/>
          </p:nvPr>
        </p:nvSpPr>
        <p:spPr>
          <a:xfrm>
            <a:off x="0" y="6876000"/>
            <a:ext cx="0" cy="0"/>
          </a:xfrm>
          <a:prstGeom prst="rect">
            <a:avLst/>
          </a:prstGeom>
        </p:spPr>
        <p:txBody>
          <a:bodyPr vert="horz" lIns="0" tIns="0" rIns="0" bIns="0" rtlCol="0" anchor="b" anchorCtr="0"/>
          <a:lstStyle>
            <a:lvl1pPr algn="ctr">
              <a:defRPr sz="100">
                <a:noFill/>
              </a:defRPr>
            </a:lvl1pPr>
          </a:lstStyle>
          <a:p>
            <a:endParaRPr lang="da-DK"/>
          </a:p>
        </p:txBody>
      </p:sp>
      <p:pic>
        <p:nvPicPr>
          <p:cNvPr id="15" name="Graphic 14">
            <a:extLst>
              <a:ext uri="{FF2B5EF4-FFF2-40B4-BE49-F238E27FC236}">
                <a16:creationId xmlns:a16="http://schemas.microsoft.com/office/drawing/2014/main" id="{71F59926-907E-449A-A6AE-E759A85F986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0626" b="9662"/>
          <a:stretch/>
        </p:blipFill>
        <p:spPr>
          <a:xfrm>
            <a:off x="539750" y="0"/>
            <a:ext cx="11112500" cy="6858000"/>
          </a:xfrm>
          <a:custGeom>
            <a:avLst/>
            <a:gdLst>
              <a:gd name="connsiteX0" fmla="*/ 11112500 w 11112500"/>
              <a:gd name="connsiteY0" fmla="*/ 0 h 6858000"/>
              <a:gd name="connsiteX1" fmla="*/ 0 w 11112500"/>
              <a:gd name="connsiteY1" fmla="*/ 0 h 6858000"/>
              <a:gd name="connsiteX2" fmla="*/ 0 w 11112500"/>
              <a:gd name="connsiteY2" fmla="*/ 6858000 h 6858000"/>
              <a:gd name="connsiteX3" fmla="*/ 11112500 w 111125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112500" h="6858000">
                <a:moveTo>
                  <a:pt x="11112500" y="0"/>
                </a:moveTo>
                <a:lnTo>
                  <a:pt x="0" y="0"/>
                </a:lnTo>
                <a:lnTo>
                  <a:pt x="0" y="6858000"/>
                </a:lnTo>
                <a:lnTo>
                  <a:pt x="11112500" y="6858000"/>
                </a:lnTo>
                <a:close/>
              </a:path>
            </a:pathLst>
          </a:custGeom>
        </p:spPr>
      </p:pic>
      <p:sp>
        <p:nvSpPr>
          <p:cNvPr id="14" name="Slide Number Placeholder 13">
            <a:extLst>
              <a:ext uri="{FF2B5EF4-FFF2-40B4-BE49-F238E27FC236}">
                <a16:creationId xmlns:a16="http://schemas.microsoft.com/office/drawing/2014/main" id="{86B8F1AF-2019-4468-9F82-50AAC5D3CB6F}"/>
              </a:ext>
            </a:extLst>
          </p:cNvPr>
          <p:cNvSpPr>
            <a:spLocks noGrp="1"/>
          </p:cNvSpPr>
          <p:nvPr>
            <p:ph type="sldNum" sz="quarter" idx="21"/>
          </p:nvPr>
        </p:nvSpPr>
        <p:spPr/>
        <p:txBody>
          <a:bodyPr/>
          <a:lstStyle>
            <a:lvl1pPr>
              <a:defRPr>
                <a:solidFill>
                  <a:schemeClr val="accent5"/>
                </a:solidFill>
              </a:defRPr>
            </a:lvl1pPr>
          </a:lstStyle>
          <a:p>
            <a:fld id="{24C8C45C-947F-4981-8B3F-4F32E973C901}" type="slidenum">
              <a:rPr lang="da-DK" smtClean="0"/>
              <a:pPr/>
              <a:t>‹nr.›</a:t>
            </a:fld>
            <a:endParaRPr lang="da-DK"/>
          </a:p>
        </p:txBody>
      </p:sp>
      <p:pic>
        <p:nvPicPr>
          <p:cNvPr id="7" name="Logo">
            <a:extLst>
              <a:ext uri="{FF2B5EF4-FFF2-40B4-BE49-F238E27FC236}">
                <a16:creationId xmlns:a16="http://schemas.microsoft.com/office/drawing/2014/main" id="{553FA9E3-CDC5-4738-B57E-C2CF57009882}"/>
              </a:ext>
            </a:extLst>
          </p:cNvPr>
          <p:cNvPicPr>
            <a:picLocks noChangeAspect="1" noChangeArrowheads="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bwMode="auto">
          <a:xfrm>
            <a:off x="11292250" y="441054"/>
            <a:ext cx="360000" cy="897375"/>
          </a:xfrm>
          <a:prstGeom prst="rect">
            <a:avLst/>
          </a:prstGeom>
          <a:noFill/>
          <a:extLst>
            <a:ext uri="{909E8E84-426E-40DD-AFC4-6F175D3DCCD1}">
              <a14:hiddenFill xmlns:a14="http://schemas.microsoft.com/office/drawing/2010/main">
                <a:solidFill>
                  <a:srgbClr val="FFFFFF"/>
                </a:solidFill>
              </a14:hiddenFill>
            </a:ext>
          </a:extLst>
        </p:spPr>
      </p:pic>
      <p:sp>
        <p:nvSpPr>
          <p:cNvPr id="8" name="Pladsholder til dato 3">
            <a:extLst>
              <a:ext uri="{FF2B5EF4-FFF2-40B4-BE49-F238E27FC236}">
                <a16:creationId xmlns:a16="http://schemas.microsoft.com/office/drawing/2014/main" id="{B5EBCFFB-DA3C-4403-8407-B2CC7FD5B11F}"/>
              </a:ext>
            </a:extLst>
          </p:cNvPr>
          <p:cNvSpPr txBox="1">
            <a:spLocks/>
          </p:cNvSpPr>
          <p:nvPr userDrawn="1"/>
        </p:nvSpPr>
        <p:spPr>
          <a:xfrm>
            <a:off x="540000" y="6228000"/>
            <a:ext cx="598237" cy="115200"/>
          </a:xfrm>
          <a:prstGeom prst="rect">
            <a:avLst/>
          </a:prstGeom>
        </p:spPr>
        <p:txBody>
          <a:bodyPr vert="horz" lIns="0" tIns="0" rIns="0" bIns="0" rtlCol="0" anchor="b" anchorCtr="0"/>
          <a:lstStyle>
            <a:defPPr>
              <a:defRPr lang="en-US"/>
            </a:defPPr>
            <a:lvl1pPr marL="0" algn="l" defTabSz="914400" rtl="0" eaLnBrk="1" latinLnBrk="0" hangingPunct="1">
              <a:defRPr sz="8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F58875-A4D5-4A0A-BF68-0651AAA635C5}" type="datetime3">
              <a:rPr lang="da-DK" smtClean="0"/>
              <a:pPr/>
              <a:t>24.09.2024</a:t>
            </a:fld>
            <a:endParaRPr lang="da-DK"/>
          </a:p>
        </p:txBody>
      </p:sp>
      <p:sp>
        <p:nvSpPr>
          <p:cNvPr id="10" name="Text Placeholder note">
            <a:extLst>
              <a:ext uri="{FF2B5EF4-FFF2-40B4-BE49-F238E27FC236}">
                <a16:creationId xmlns:a16="http://schemas.microsoft.com/office/drawing/2014/main" id="{B94AFA8F-D7C3-4B26-A335-FFF7CB275781}"/>
              </a:ext>
            </a:extLst>
          </p:cNvPr>
          <p:cNvSpPr>
            <a:spLocks noGrp="1"/>
          </p:cNvSpPr>
          <p:nvPr>
            <p:ph type="body" sz="quarter" idx="17" hasCustomPrompt="1"/>
          </p:nvPr>
        </p:nvSpPr>
        <p:spPr>
          <a:xfrm>
            <a:off x="540000" y="5957888"/>
            <a:ext cx="11112632" cy="154912"/>
          </a:xfrm>
        </p:spPr>
        <p:txBody>
          <a:bodyPr anchor="b" anchorCtr="0"/>
          <a:lstStyle>
            <a:lvl1pPr marL="0" indent="0">
              <a:spcAft>
                <a:spcPts val="300"/>
              </a:spcAft>
              <a:buFont typeface="Arial" panose="020B0604020202020204" pitchFamily="34" charset="0"/>
              <a:buNone/>
              <a:defRPr sz="800" i="0">
                <a:solidFill>
                  <a:schemeClr val="accent2"/>
                </a:solidFill>
              </a:defRPr>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da-DK"/>
              <a:t>Klik for at tilføje note</a:t>
            </a:r>
          </a:p>
        </p:txBody>
      </p:sp>
    </p:spTree>
    <p:extLst>
      <p:ext uri="{BB962C8B-B14F-4D97-AF65-F5344CB8AC3E}">
        <p14:creationId xmlns:p14="http://schemas.microsoft.com/office/powerpoint/2010/main" val="2157252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og mørkt billede">
    <p:spTree>
      <p:nvGrpSpPr>
        <p:cNvPr id="1" name=""/>
        <p:cNvGrpSpPr/>
        <p:nvPr/>
      </p:nvGrpSpPr>
      <p:grpSpPr>
        <a:xfrm>
          <a:off x="0" y="0"/>
          <a:ext cx="0" cy="0"/>
          <a:chOff x="0" y="0"/>
          <a:chExt cx="0" cy="0"/>
        </a:xfrm>
      </p:grpSpPr>
      <p:sp>
        <p:nvSpPr>
          <p:cNvPr id="9" name="Footer Placeholder 8" hidden="1">
            <a:extLst>
              <a:ext uri="{FF2B5EF4-FFF2-40B4-BE49-F238E27FC236}">
                <a16:creationId xmlns:a16="http://schemas.microsoft.com/office/drawing/2014/main" id="{44DE875E-CE70-411F-B255-D516DBDF494D}"/>
              </a:ext>
            </a:extLst>
          </p:cNvPr>
          <p:cNvSpPr>
            <a:spLocks noGrp="1"/>
          </p:cNvSpPr>
          <p:nvPr>
            <p:ph type="ftr" sz="quarter" idx="16"/>
          </p:nvPr>
        </p:nvSpPr>
        <p:spPr>
          <a:xfrm>
            <a:off x="0" y="6858000"/>
            <a:ext cx="0" cy="0"/>
          </a:xfrm>
        </p:spPr>
        <p:txBody>
          <a:bodyPr/>
          <a:lstStyle>
            <a:lvl1pPr>
              <a:defRPr sz="100">
                <a:noFill/>
              </a:defRPr>
            </a:lvl1pPr>
          </a:lstStyle>
          <a:p>
            <a:endParaRPr lang="da-DK"/>
          </a:p>
        </p:txBody>
      </p:sp>
      <p:sp>
        <p:nvSpPr>
          <p:cNvPr id="11" name="Slide Number Placeholder 10" hidden="1">
            <a:extLst>
              <a:ext uri="{FF2B5EF4-FFF2-40B4-BE49-F238E27FC236}">
                <a16:creationId xmlns:a16="http://schemas.microsoft.com/office/drawing/2014/main" id="{17C46E79-ABB1-4BD8-AB72-6E0E6DE2D73A}"/>
              </a:ext>
            </a:extLst>
          </p:cNvPr>
          <p:cNvSpPr>
            <a:spLocks noGrp="1"/>
          </p:cNvSpPr>
          <p:nvPr>
            <p:ph type="sldNum" sz="quarter" idx="17"/>
          </p:nvPr>
        </p:nvSpPr>
        <p:spPr>
          <a:xfrm>
            <a:off x="0" y="6858000"/>
            <a:ext cx="0" cy="0"/>
          </a:xfrm>
        </p:spPr>
        <p:txBody>
          <a:bodyPr/>
          <a:lstStyle>
            <a:lvl1pPr>
              <a:defRPr sz="100">
                <a:noFill/>
              </a:defRPr>
            </a:lvl1pPr>
          </a:lstStyle>
          <a:p>
            <a:fld id="{24C8C45C-947F-4981-8B3F-4F32E973C901}" type="slidenum">
              <a:rPr lang="da-DK" smtClean="0"/>
              <a:pPr/>
              <a:t>‹nr.›</a:t>
            </a:fld>
            <a:endParaRPr lang="da-DK"/>
          </a:p>
        </p:txBody>
      </p:sp>
      <p:sp>
        <p:nvSpPr>
          <p:cNvPr id="12" name="Background">
            <a:extLst>
              <a:ext uri="{FF2B5EF4-FFF2-40B4-BE49-F238E27FC236}">
                <a16:creationId xmlns:a16="http://schemas.microsoft.com/office/drawing/2014/main" id="{BBAE1E90-6B95-4418-B79D-6CCA474F0CFE}"/>
              </a:ext>
            </a:extLst>
          </p:cNvPr>
          <p:cNvSpPr/>
          <p:nvPr userDrawn="1"/>
        </p:nvSpPr>
        <p:spPr>
          <a:xfrm>
            <a:off x="0" y="0"/>
            <a:ext cx="12193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8" name="Picture Placeholder 7"/>
          <p:cNvSpPr>
            <a:spLocks noGrp="1"/>
          </p:cNvSpPr>
          <p:nvPr>
            <p:ph type="pic" sz="quarter" idx="13" hasCustomPrompt="1"/>
          </p:nvPr>
        </p:nvSpPr>
        <p:spPr>
          <a:xfrm>
            <a:off x="0" y="-1"/>
            <a:ext cx="12193200" cy="6861600"/>
          </a:xfrm>
          <a:solidFill>
            <a:schemeClr val="accent3"/>
          </a:solidFill>
        </p:spPr>
        <p:txBody>
          <a:bodyPr lIns="144000" tIns="108000"/>
          <a:lstStyle>
            <a:lvl1pPr marL="0" indent="0" algn="l">
              <a:buNone/>
              <a:defRPr sz="1600"/>
            </a:lvl1pPr>
          </a:lstStyle>
          <a:p>
            <a:r>
              <a:rPr lang="da-DK"/>
              <a:t>Klik på rammen for at Indsæt mørkt billede via Templafy fanen</a:t>
            </a:r>
          </a:p>
        </p:txBody>
      </p:sp>
      <p:sp>
        <p:nvSpPr>
          <p:cNvPr id="10" name="Logo Placeholder"/>
          <p:cNvSpPr>
            <a:spLocks noGrp="1"/>
          </p:cNvSpPr>
          <p:nvPr>
            <p:ph type="body" sz="quarter" idx="14" hasCustomPrompt="1"/>
          </p:nvPr>
        </p:nvSpPr>
        <p:spPr>
          <a:xfrm>
            <a:off x="11141050" y="433260"/>
            <a:ext cx="511200" cy="1274400"/>
          </a:xfrm>
          <a:blipFill>
            <a:blip r:embed="rId2">
              <a:extLst>
                <a:ext uri="{96DAC541-7B7A-43D3-8B79-37D633B846F1}">
                  <asvg:svgBlip xmlns:asvg="http://schemas.microsoft.com/office/drawing/2016/SVG/main" r:embed="rId3"/>
                </a:ext>
              </a:extLst>
            </a:blip>
            <a:stretch>
              <a:fillRect/>
            </a:stretch>
          </a:blipFill>
          <a:ln w="0">
            <a:solidFill>
              <a:schemeClr val="bg1">
                <a:alpha val="0"/>
              </a:schemeClr>
            </a:solidFill>
          </a:ln>
        </p:spPr>
        <p:txBody>
          <a:bodyPr/>
          <a:lstStyle>
            <a:lvl1pPr marL="0" indent="0">
              <a:buNone/>
              <a:defRPr sz="100">
                <a:noFill/>
              </a:defRPr>
            </a:lvl1pPr>
            <a:lvl2pPr>
              <a:defRPr sz="100"/>
            </a:lvl2pPr>
            <a:lvl3pPr>
              <a:defRPr sz="100"/>
            </a:lvl3pPr>
            <a:lvl4pPr>
              <a:defRPr sz="100"/>
            </a:lvl4pPr>
            <a:lvl5pPr>
              <a:defRPr sz="100"/>
            </a:lvl5pPr>
          </a:lstStyle>
          <a:p>
            <a:pPr lvl="0"/>
            <a:r>
              <a:rPr lang="da-DK" noProof="0"/>
              <a:t>.</a:t>
            </a:r>
          </a:p>
        </p:txBody>
      </p:sp>
      <p:sp>
        <p:nvSpPr>
          <p:cNvPr id="16" name="Logo Placeholder 1">
            <a:extLst>
              <a:ext uri="{FF2B5EF4-FFF2-40B4-BE49-F238E27FC236}">
                <a16:creationId xmlns:a16="http://schemas.microsoft.com/office/drawing/2014/main" id="{6C5B65D6-0C8F-4F34-8A28-3774EFDDCE87}"/>
              </a:ext>
            </a:extLst>
          </p:cNvPr>
          <p:cNvSpPr>
            <a:spLocks noGrp="1"/>
          </p:cNvSpPr>
          <p:nvPr>
            <p:ph type="body" sz="quarter" idx="18" hasCustomPrompt="1"/>
          </p:nvPr>
        </p:nvSpPr>
        <p:spPr>
          <a:xfrm>
            <a:off x="11136400" y="6122265"/>
            <a:ext cx="511200" cy="190800"/>
          </a:xfrm>
          <a:blipFill>
            <a:blip r:embed="rId4">
              <a:extLst>
                <a:ext uri="{96DAC541-7B7A-43D3-8B79-37D633B846F1}">
                  <asvg:svgBlip xmlns:asvg="http://schemas.microsoft.com/office/drawing/2016/SVG/main" r:embed="rId5"/>
                </a:ext>
              </a:extLst>
            </a:blip>
            <a:stretch>
              <a:fillRect/>
            </a:stretch>
          </a:blipFill>
          <a:ln w="0">
            <a:solidFill>
              <a:schemeClr val="bg1">
                <a:alpha val="0"/>
              </a:schemeClr>
            </a:solidFill>
          </a:ln>
        </p:spPr>
        <p:txBody>
          <a:bodyPr/>
          <a:lstStyle>
            <a:lvl1pPr marL="0" indent="0">
              <a:buNone/>
              <a:defRPr sz="100">
                <a:noFill/>
              </a:defRPr>
            </a:lvl1pPr>
            <a:lvl2pPr>
              <a:defRPr sz="100"/>
            </a:lvl2pPr>
            <a:lvl3pPr>
              <a:defRPr sz="100"/>
            </a:lvl3pPr>
            <a:lvl4pPr>
              <a:defRPr sz="100"/>
            </a:lvl4pPr>
            <a:lvl5pPr>
              <a:defRPr sz="100"/>
            </a:lvl5pPr>
          </a:lstStyle>
          <a:p>
            <a:pPr lvl="0"/>
            <a:r>
              <a:rPr lang="da-DK" noProof="0"/>
              <a:t>.</a:t>
            </a:r>
          </a:p>
        </p:txBody>
      </p:sp>
      <p:sp>
        <p:nvSpPr>
          <p:cNvPr id="2" name="Title 1"/>
          <p:cNvSpPr>
            <a:spLocks noGrp="1"/>
          </p:cNvSpPr>
          <p:nvPr>
            <p:ph type="ctrTitle" hasCustomPrompt="1"/>
          </p:nvPr>
        </p:nvSpPr>
        <p:spPr>
          <a:xfrm>
            <a:off x="900000" y="1638000"/>
            <a:ext cx="3780000" cy="4320000"/>
          </a:xfrm>
          <a:solidFill>
            <a:schemeClr val="bg1">
              <a:alpha val="90000"/>
            </a:schemeClr>
          </a:solidFill>
          <a:effectLst>
            <a:outerShdw blurRad="317500" sx="107000" sy="107000" algn="ctr" rotWithShape="0">
              <a:schemeClr val="tx1">
                <a:alpha val="25000"/>
              </a:schemeClr>
            </a:outerShdw>
          </a:effectLst>
        </p:spPr>
        <p:txBody>
          <a:bodyPr lIns="486000" tIns="972000" rIns="486000" bIns="1800000" anchor="t" anchorCtr="0"/>
          <a:lstStyle>
            <a:lvl1pPr algn="l">
              <a:lnSpc>
                <a:spcPct val="95000"/>
              </a:lnSpc>
              <a:defRPr sz="2800" cap="none" baseline="0"/>
            </a:lvl1pPr>
          </a:lstStyle>
          <a:p>
            <a:r>
              <a:rPr lang="da-DK"/>
              <a:t>Klik for at tilføje titel</a:t>
            </a:r>
          </a:p>
        </p:txBody>
      </p:sp>
      <p:sp>
        <p:nvSpPr>
          <p:cNvPr id="3" name="Subtitle 2"/>
          <p:cNvSpPr>
            <a:spLocks noGrp="1"/>
          </p:cNvSpPr>
          <p:nvPr>
            <p:ph type="subTitle" idx="1" hasCustomPrompt="1"/>
          </p:nvPr>
        </p:nvSpPr>
        <p:spPr>
          <a:xfrm>
            <a:off x="900000" y="2113428"/>
            <a:ext cx="3780000" cy="288000"/>
          </a:xfrm>
        </p:spPr>
        <p:txBody>
          <a:bodyPr lIns="486000" rIns="486000" anchor="t" anchorCtr="0"/>
          <a:lstStyle>
            <a:lvl1pPr marL="0" indent="0" algn="l">
              <a:spcBef>
                <a:spcPts val="0"/>
              </a:spcBef>
              <a:buFont typeface="Arial" panose="020B0604020202020204" pitchFamily="34" charset="0"/>
              <a:buChar char="​"/>
              <a:defRPr sz="1600" b="0" cap="all" baseline="0"/>
            </a:lvl1pPr>
            <a:lvl2pPr marL="0" indent="0" algn="l">
              <a:buFont typeface="Arial" panose="020B0604020202020204" pitchFamily="34" charset="0"/>
              <a:buChar char="​"/>
              <a:defRPr sz="1600" b="0"/>
            </a:lvl2pPr>
            <a:lvl3pPr marL="0" indent="0" algn="l">
              <a:buFont typeface="Arial" panose="020B0604020202020204" pitchFamily="34" charset="0"/>
              <a:buChar char="​"/>
              <a:defRPr sz="1600" b="0"/>
            </a:lvl3pPr>
            <a:lvl4pPr marL="0" indent="0" algn="l">
              <a:buFont typeface="Arial" panose="020B0604020202020204" pitchFamily="34" charset="0"/>
              <a:buChar char="​"/>
              <a:defRPr sz="1600" b="0"/>
            </a:lvl4pPr>
            <a:lvl5pPr marL="0" indent="0" algn="l">
              <a:buFont typeface="Arial" panose="020B0604020202020204" pitchFamily="34" charset="0"/>
              <a:buChar char="​"/>
              <a:defRPr sz="1600" b="0"/>
            </a:lvl5pPr>
            <a:lvl6pPr marL="0" indent="0" algn="l">
              <a:buFont typeface="Arial" panose="020B0604020202020204" pitchFamily="34" charset="0"/>
              <a:buChar char="​"/>
              <a:defRPr sz="1600" b="0"/>
            </a:lvl6pPr>
            <a:lvl7pPr marL="0" indent="0" algn="l">
              <a:buFont typeface="Arial" panose="020B0604020202020204" pitchFamily="34" charset="0"/>
              <a:buChar char="​"/>
              <a:defRPr sz="1600" b="0"/>
            </a:lvl7pPr>
            <a:lvl8pPr marL="0" indent="0" algn="l">
              <a:buFont typeface="Arial" panose="020B0604020202020204" pitchFamily="34" charset="0"/>
              <a:buChar char="​"/>
              <a:defRPr sz="1600" b="0"/>
            </a:lvl8pPr>
            <a:lvl9pPr marL="0" indent="0" algn="l">
              <a:buFont typeface="Arial" panose="020B0604020202020204" pitchFamily="34" charset="0"/>
              <a:buChar char="​"/>
              <a:defRPr sz="1600" b="0"/>
            </a:lvl9pPr>
          </a:lstStyle>
          <a:p>
            <a:r>
              <a:rPr lang="da-DK"/>
              <a:t>tilføj undertitel 1 linje</a:t>
            </a:r>
          </a:p>
        </p:txBody>
      </p:sp>
      <p:sp>
        <p:nvSpPr>
          <p:cNvPr id="7" name="Date Placeholder 6">
            <a:extLst>
              <a:ext uri="{FF2B5EF4-FFF2-40B4-BE49-F238E27FC236}">
                <a16:creationId xmlns:a16="http://schemas.microsoft.com/office/drawing/2014/main" id="{B97C4516-588C-403E-B742-5FE6AD05CE48}"/>
              </a:ext>
            </a:extLst>
          </p:cNvPr>
          <p:cNvSpPr>
            <a:spLocks noGrp="1"/>
          </p:cNvSpPr>
          <p:nvPr>
            <p:ph type="dt" sz="half" idx="15"/>
          </p:nvPr>
        </p:nvSpPr>
        <p:spPr>
          <a:xfrm>
            <a:off x="1364400" y="5079600"/>
            <a:ext cx="2196000" cy="360000"/>
          </a:xfrm>
          <a:prstGeom prst="roundRect">
            <a:avLst>
              <a:gd name="adj" fmla="val 50000"/>
            </a:avLst>
          </a:prstGeom>
          <a:solidFill>
            <a:schemeClr val="accent1"/>
          </a:solidFill>
        </p:spPr>
        <p:txBody>
          <a:bodyPr lIns="126000" anchor="ctr" anchorCtr="0"/>
          <a:lstStyle>
            <a:lvl1pPr>
              <a:defRPr sz="900">
                <a:solidFill>
                  <a:schemeClr val="bg1"/>
                </a:solidFill>
              </a:defRPr>
            </a:lvl1pPr>
          </a:lstStyle>
          <a:p>
            <a:fld id="{6B698E15-2048-4B6C-9E0F-12268B58332A}" type="datetime3">
              <a:rPr lang="da-DK" smtClean="0"/>
              <a:t>24.09.2024</a:t>
            </a:fld>
            <a:endParaRPr lang="da-DK"/>
          </a:p>
        </p:txBody>
      </p:sp>
    </p:spTree>
    <p:extLst>
      <p:ext uri="{BB962C8B-B14F-4D97-AF65-F5344CB8AC3E}">
        <p14:creationId xmlns:p14="http://schemas.microsoft.com/office/powerpoint/2010/main" val="17180513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Femte element hvid">
    <p:spTree>
      <p:nvGrpSpPr>
        <p:cNvPr id="1" name=""/>
        <p:cNvGrpSpPr/>
        <p:nvPr/>
      </p:nvGrpSpPr>
      <p:grpSpPr>
        <a:xfrm>
          <a:off x="0" y="0"/>
          <a:ext cx="0" cy="0"/>
          <a:chOff x="0" y="0"/>
          <a:chExt cx="0" cy="0"/>
        </a:xfrm>
      </p:grpSpPr>
      <p:sp>
        <p:nvSpPr>
          <p:cNvPr id="9" name="Date Placeholder 3" hidden="1">
            <a:extLst>
              <a:ext uri="{FF2B5EF4-FFF2-40B4-BE49-F238E27FC236}">
                <a16:creationId xmlns:a16="http://schemas.microsoft.com/office/drawing/2014/main" id="{467E647A-C53A-4CCC-8DA3-CCE393A5005D}"/>
              </a:ext>
            </a:extLst>
          </p:cNvPr>
          <p:cNvSpPr>
            <a:spLocks noGrp="1"/>
          </p:cNvSpPr>
          <p:nvPr>
            <p:ph type="dt" sz="half" idx="2"/>
          </p:nvPr>
        </p:nvSpPr>
        <p:spPr>
          <a:xfrm>
            <a:off x="0" y="6876000"/>
            <a:ext cx="0" cy="0"/>
          </a:xfrm>
          <a:prstGeom prst="rect">
            <a:avLst/>
          </a:prstGeom>
        </p:spPr>
        <p:txBody>
          <a:bodyPr vert="horz" lIns="0" tIns="0" rIns="0" bIns="0" rtlCol="0" anchor="b" anchorCtr="0"/>
          <a:lstStyle>
            <a:lvl1pPr algn="l">
              <a:defRPr sz="100">
                <a:noFill/>
              </a:defRPr>
            </a:lvl1pPr>
          </a:lstStyle>
          <a:p>
            <a:fld id="{40651048-6628-44DD-ACEE-BF5C3110B86B}" type="datetime3">
              <a:rPr lang="da-DK" smtClean="0"/>
              <a:t>24.09.2024</a:t>
            </a:fld>
            <a:endParaRPr lang="da-DK"/>
          </a:p>
        </p:txBody>
      </p:sp>
      <p:sp>
        <p:nvSpPr>
          <p:cNvPr id="11" name="Footer Placeholder 4" hidden="1">
            <a:extLst>
              <a:ext uri="{FF2B5EF4-FFF2-40B4-BE49-F238E27FC236}">
                <a16:creationId xmlns:a16="http://schemas.microsoft.com/office/drawing/2014/main" id="{6D462532-5399-4BA5-823B-1C78385B87E8}"/>
              </a:ext>
            </a:extLst>
          </p:cNvPr>
          <p:cNvSpPr>
            <a:spLocks noGrp="1"/>
          </p:cNvSpPr>
          <p:nvPr>
            <p:ph type="ftr" sz="quarter" idx="3"/>
          </p:nvPr>
        </p:nvSpPr>
        <p:spPr>
          <a:xfrm>
            <a:off x="0" y="6876000"/>
            <a:ext cx="0" cy="0"/>
          </a:xfrm>
          <a:prstGeom prst="rect">
            <a:avLst/>
          </a:prstGeom>
        </p:spPr>
        <p:txBody>
          <a:bodyPr vert="horz" lIns="0" tIns="0" rIns="0" bIns="0" rtlCol="0" anchor="b" anchorCtr="0"/>
          <a:lstStyle>
            <a:lvl1pPr algn="ctr">
              <a:defRPr sz="100">
                <a:noFill/>
              </a:defRPr>
            </a:lvl1pPr>
          </a:lstStyle>
          <a:p>
            <a:endParaRPr lang="da-DK"/>
          </a:p>
        </p:txBody>
      </p:sp>
      <p:sp>
        <p:nvSpPr>
          <p:cNvPr id="14" name="Slide Number Placeholder 13">
            <a:extLst>
              <a:ext uri="{FF2B5EF4-FFF2-40B4-BE49-F238E27FC236}">
                <a16:creationId xmlns:a16="http://schemas.microsoft.com/office/drawing/2014/main" id="{86B8F1AF-2019-4468-9F82-50AAC5D3CB6F}"/>
              </a:ext>
            </a:extLst>
          </p:cNvPr>
          <p:cNvSpPr>
            <a:spLocks noGrp="1"/>
          </p:cNvSpPr>
          <p:nvPr>
            <p:ph type="sldNum" sz="quarter" idx="21"/>
          </p:nvPr>
        </p:nvSpPr>
        <p:spPr/>
        <p:txBody>
          <a:bodyPr/>
          <a:lstStyle>
            <a:lvl1pPr>
              <a:defRPr>
                <a:solidFill>
                  <a:schemeClr val="accent5"/>
                </a:solidFill>
              </a:defRPr>
            </a:lvl1pPr>
          </a:lstStyle>
          <a:p>
            <a:fld id="{24C8C45C-947F-4981-8B3F-4F32E973C901}" type="slidenum">
              <a:rPr lang="da-DK" smtClean="0"/>
              <a:pPr/>
              <a:t>‹nr.›</a:t>
            </a:fld>
            <a:endParaRPr lang="da-DK"/>
          </a:p>
        </p:txBody>
      </p:sp>
      <p:pic>
        <p:nvPicPr>
          <p:cNvPr id="8" name="Graphic 28">
            <a:extLst>
              <a:ext uri="{FF2B5EF4-FFF2-40B4-BE49-F238E27FC236}">
                <a16:creationId xmlns:a16="http://schemas.microsoft.com/office/drawing/2014/main" id="{E607A8BC-D9BA-4EED-BA70-5E383DC0D32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0626" b="9662"/>
          <a:stretch/>
        </p:blipFill>
        <p:spPr>
          <a:xfrm flipH="1">
            <a:off x="359750" y="0"/>
            <a:ext cx="11112500" cy="6858000"/>
          </a:xfrm>
          <a:custGeom>
            <a:avLst/>
            <a:gdLst>
              <a:gd name="connsiteX0" fmla="*/ 11112500 w 11112500"/>
              <a:gd name="connsiteY0" fmla="*/ 0 h 6858000"/>
              <a:gd name="connsiteX1" fmla="*/ 0 w 11112500"/>
              <a:gd name="connsiteY1" fmla="*/ 0 h 6858000"/>
              <a:gd name="connsiteX2" fmla="*/ 0 w 11112500"/>
              <a:gd name="connsiteY2" fmla="*/ 6858000 h 6858000"/>
              <a:gd name="connsiteX3" fmla="*/ 11112500 w 111125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112500" h="6858000">
                <a:moveTo>
                  <a:pt x="11112500" y="0"/>
                </a:moveTo>
                <a:lnTo>
                  <a:pt x="0" y="0"/>
                </a:lnTo>
                <a:lnTo>
                  <a:pt x="0" y="6858000"/>
                </a:lnTo>
                <a:lnTo>
                  <a:pt x="11112500" y="6858000"/>
                </a:lnTo>
                <a:close/>
              </a:path>
            </a:pathLst>
          </a:custGeom>
        </p:spPr>
      </p:pic>
      <p:pic>
        <p:nvPicPr>
          <p:cNvPr id="10" name="Logo">
            <a:extLst>
              <a:ext uri="{FF2B5EF4-FFF2-40B4-BE49-F238E27FC236}">
                <a16:creationId xmlns:a16="http://schemas.microsoft.com/office/drawing/2014/main" id="{492D8DCC-9EF6-4E41-A36F-2E91709797BB}"/>
              </a:ext>
            </a:extLst>
          </p:cNvPr>
          <p:cNvPicPr>
            <a:picLocks noChangeAspect="1" noChangeArrowheads="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bwMode="auto">
          <a:xfrm>
            <a:off x="11292250" y="432001"/>
            <a:ext cx="360000" cy="897372"/>
          </a:xfrm>
          <a:prstGeom prst="rect">
            <a:avLst/>
          </a:prstGeom>
          <a:noFill/>
          <a:extLst>
            <a:ext uri="{909E8E84-426E-40DD-AFC4-6F175D3DCCD1}">
              <a14:hiddenFill xmlns:a14="http://schemas.microsoft.com/office/drawing/2010/main">
                <a:solidFill>
                  <a:srgbClr val="FFFFFF"/>
                </a:solidFill>
              </a14:hiddenFill>
            </a:ext>
          </a:extLst>
        </p:spPr>
      </p:pic>
      <p:sp>
        <p:nvSpPr>
          <p:cNvPr id="7" name="Pladsholder til dato 3">
            <a:extLst>
              <a:ext uri="{FF2B5EF4-FFF2-40B4-BE49-F238E27FC236}">
                <a16:creationId xmlns:a16="http://schemas.microsoft.com/office/drawing/2014/main" id="{AB8DD274-F7E0-41ED-98F1-BC5C2A2F2D96}"/>
              </a:ext>
            </a:extLst>
          </p:cNvPr>
          <p:cNvSpPr txBox="1">
            <a:spLocks/>
          </p:cNvSpPr>
          <p:nvPr userDrawn="1"/>
        </p:nvSpPr>
        <p:spPr>
          <a:xfrm>
            <a:off x="540000" y="6228000"/>
            <a:ext cx="598237" cy="115200"/>
          </a:xfrm>
          <a:prstGeom prst="rect">
            <a:avLst/>
          </a:prstGeom>
        </p:spPr>
        <p:txBody>
          <a:bodyPr vert="horz" lIns="0" tIns="0" rIns="0" bIns="0" rtlCol="0" anchor="b" anchorCtr="0"/>
          <a:lstStyle>
            <a:defPPr>
              <a:defRPr lang="en-US"/>
            </a:defPPr>
            <a:lvl1pPr marL="0" algn="l" defTabSz="914400" rtl="0" eaLnBrk="1" latinLnBrk="0" hangingPunct="1">
              <a:defRPr sz="8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F58875-A4D5-4A0A-BF68-0651AAA635C5}" type="datetime3">
              <a:rPr lang="da-DK" smtClean="0"/>
              <a:pPr/>
              <a:t>24.09.2024</a:t>
            </a:fld>
            <a:endParaRPr lang="da-DK"/>
          </a:p>
        </p:txBody>
      </p:sp>
      <p:sp>
        <p:nvSpPr>
          <p:cNvPr id="12" name="Text Placeholder note">
            <a:extLst>
              <a:ext uri="{FF2B5EF4-FFF2-40B4-BE49-F238E27FC236}">
                <a16:creationId xmlns:a16="http://schemas.microsoft.com/office/drawing/2014/main" id="{F2110E83-9636-4F1B-B9C2-D339F6C6BFC7}"/>
              </a:ext>
            </a:extLst>
          </p:cNvPr>
          <p:cNvSpPr>
            <a:spLocks noGrp="1"/>
          </p:cNvSpPr>
          <p:nvPr>
            <p:ph type="body" sz="quarter" idx="17" hasCustomPrompt="1"/>
          </p:nvPr>
        </p:nvSpPr>
        <p:spPr>
          <a:xfrm>
            <a:off x="540000" y="5957888"/>
            <a:ext cx="11112632" cy="154912"/>
          </a:xfrm>
        </p:spPr>
        <p:txBody>
          <a:bodyPr anchor="b" anchorCtr="0"/>
          <a:lstStyle>
            <a:lvl1pPr marL="0" indent="0">
              <a:spcAft>
                <a:spcPts val="300"/>
              </a:spcAft>
              <a:buFont typeface="Arial" panose="020B0604020202020204" pitchFamily="34" charset="0"/>
              <a:buNone/>
              <a:defRPr sz="800" i="0">
                <a:solidFill>
                  <a:schemeClr val="accent2"/>
                </a:solidFill>
              </a:defRPr>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da-DK"/>
              <a:t>Klik for at tilføje note</a:t>
            </a:r>
          </a:p>
        </p:txBody>
      </p:sp>
    </p:spTree>
    <p:extLst>
      <p:ext uri="{BB962C8B-B14F-4D97-AF65-F5344CB8AC3E}">
        <p14:creationId xmlns:p14="http://schemas.microsoft.com/office/powerpoint/2010/main" val="9928568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Femte element hvid">
    <p:bg>
      <p:bgPr>
        <a:solidFill>
          <a:schemeClr val="accent2"/>
        </a:solidFill>
        <a:effectLst/>
      </p:bgPr>
    </p:bg>
    <p:spTree>
      <p:nvGrpSpPr>
        <p:cNvPr id="1" name=""/>
        <p:cNvGrpSpPr/>
        <p:nvPr/>
      </p:nvGrpSpPr>
      <p:grpSpPr>
        <a:xfrm>
          <a:off x="0" y="0"/>
          <a:ext cx="0" cy="0"/>
          <a:chOff x="0" y="0"/>
          <a:chExt cx="0" cy="0"/>
        </a:xfrm>
      </p:grpSpPr>
      <p:pic>
        <p:nvPicPr>
          <p:cNvPr id="13" name="Graphic 31">
            <a:extLst>
              <a:ext uri="{FF2B5EF4-FFF2-40B4-BE49-F238E27FC236}">
                <a16:creationId xmlns:a16="http://schemas.microsoft.com/office/drawing/2014/main" id="{D88A2F99-BB4E-438D-9C36-7B643467C38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5136" t="36359"/>
          <a:stretch/>
        </p:blipFill>
        <p:spPr>
          <a:xfrm flipV="1">
            <a:off x="0" y="45384"/>
            <a:ext cx="10193471" cy="6767231"/>
          </a:xfrm>
          <a:custGeom>
            <a:avLst/>
            <a:gdLst>
              <a:gd name="connsiteX0" fmla="*/ 0 w 10193471"/>
              <a:gd name="connsiteY0" fmla="*/ 6767231 h 6767231"/>
              <a:gd name="connsiteX1" fmla="*/ 10193471 w 10193471"/>
              <a:gd name="connsiteY1" fmla="*/ 6767231 h 6767231"/>
              <a:gd name="connsiteX2" fmla="*/ 10193471 w 10193471"/>
              <a:gd name="connsiteY2" fmla="*/ 0 h 6767231"/>
              <a:gd name="connsiteX3" fmla="*/ 0 w 10193471"/>
              <a:gd name="connsiteY3" fmla="*/ 0 h 6767231"/>
            </a:gdLst>
            <a:ahLst/>
            <a:cxnLst>
              <a:cxn ang="0">
                <a:pos x="connsiteX0" y="connsiteY0"/>
              </a:cxn>
              <a:cxn ang="0">
                <a:pos x="connsiteX1" y="connsiteY1"/>
              </a:cxn>
              <a:cxn ang="0">
                <a:pos x="connsiteX2" y="connsiteY2"/>
              </a:cxn>
              <a:cxn ang="0">
                <a:pos x="connsiteX3" y="connsiteY3"/>
              </a:cxn>
            </a:cxnLst>
            <a:rect l="l" t="t" r="r" b="b"/>
            <a:pathLst>
              <a:path w="10193471" h="6767231">
                <a:moveTo>
                  <a:pt x="0" y="6767231"/>
                </a:moveTo>
                <a:lnTo>
                  <a:pt x="10193471" y="6767231"/>
                </a:lnTo>
                <a:lnTo>
                  <a:pt x="10193471" y="0"/>
                </a:lnTo>
                <a:lnTo>
                  <a:pt x="0" y="0"/>
                </a:lnTo>
                <a:close/>
              </a:path>
            </a:pathLst>
          </a:custGeom>
        </p:spPr>
      </p:pic>
      <p:sp>
        <p:nvSpPr>
          <p:cNvPr id="9" name="Date Placeholder 3" hidden="1">
            <a:extLst>
              <a:ext uri="{FF2B5EF4-FFF2-40B4-BE49-F238E27FC236}">
                <a16:creationId xmlns:a16="http://schemas.microsoft.com/office/drawing/2014/main" id="{467E647A-C53A-4CCC-8DA3-CCE393A5005D}"/>
              </a:ext>
            </a:extLst>
          </p:cNvPr>
          <p:cNvSpPr>
            <a:spLocks noGrp="1"/>
          </p:cNvSpPr>
          <p:nvPr>
            <p:ph type="dt" sz="half" idx="2"/>
          </p:nvPr>
        </p:nvSpPr>
        <p:spPr>
          <a:xfrm>
            <a:off x="0" y="6876000"/>
            <a:ext cx="0" cy="0"/>
          </a:xfrm>
          <a:prstGeom prst="rect">
            <a:avLst/>
          </a:prstGeom>
        </p:spPr>
        <p:txBody>
          <a:bodyPr vert="horz" lIns="0" tIns="0" rIns="0" bIns="0" rtlCol="0" anchor="b" anchorCtr="0"/>
          <a:lstStyle>
            <a:lvl1pPr algn="l">
              <a:defRPr sz="100">
                <a:noFill/>
              </a:defRPr>
            </a:lvl1pPr>
          </a:lstStyle>
          <a:p>
            <a:fld id="{40651048-6628-44DD-ACEE-BF5C3110B86B}" type="datetime3">
              <a:rPr lang="da-DK" smtClean="0"/>
              <a:t>24.09.2024</a:t>
            </a:fld>
            <a:endParaRPr lang="da-DK"/>
          </a:p>
        </p:txBody>
      </p:sp>
      <p:sp>
        <p:nvSpPr>
          <p:cNvPr id="11" name="Footer Placeholder 4" hidden="1">
            <a:extLst>
              <a:ext uri="{FF2B5EF4-FFF2-40B4-BE49-F238E27FC236}">
                <a16:creationId xmlns:a16="http://schemas.microsoft.com/office/drawing/2014/main" id="{6D462532-5399-4BA5-823B-1C78385B87E8}"/>
              </a:ext>
            </a:extLst>
          </p:cNvPr>
          <p:cNvSpPr>
            <a:spLocks noGrp="1"/>
          </p:cNvSpPr>
          <p:nvPr>
            <p:ph type="ftr" sz="quarter" idx="3"/>
          </p:nvPr>
        </p:nvSpPr>
        <p:spPr>
          <a:xfrm>
            <a:off x="0" y="6876000"/>
            <a:ext cx="0" cy="0"/>
          </a:xfrm>
          <a:prstGeom prst="rect">
            <a:avLst/>
          </a:prstGeom>
        </p:spPr>
        <p:txBody>
          <a:bodyPr vert="horz" lIns="0" tIns="0" rIns="0" bIns="0" rtlCol="0" anchor="b" anchorCtr="0"/>
          <a:lstStyle>
            <a:lvl1pPr algn="ctr">
              <a:defRPr sz="100">
                <a:noFill/>
              </a:defRPr>
            </a:lvl1pPr>
          </a:lstStyle>
          <a:p>
            <a:endParaRPr lang="da-DK"/>
          </a:p>
        </p:txBody>
      </p:sp>
      <p:sp>
        <p:nvSpPr>
          <p:cNvPr id="14" name="Slide Number Placeholder 13">
            <a:extLst>
              <a:ext uri="{FF2B5EF4-FFF2-40B4-BE49-F238E27FC236}">
                <a16:creationId xmlns:a16="http://schemas.microsoft.com/office/drawing/2014/main" id="{86B8F1AF-2019-4468-9F82-50AAC5D3CB6F}"/>
              </a:ext>
            </a:extLst>
          </p:cNvPr>
          <p:cNvSpPr>
            <a:spLocks noGrp="1"/>
          </p:cNvSpPr>
          <p:nvPr>
            <p:ph type="sldNum" sz="quarter" idx="21"/>
          </p:nvPr>
        </p:nvSpPr>
        <p:spPr/>
        <p:txBody>
          <a:bodyPr/>
          <a:lstStyle>
            <a:lvl1pPr>
              <a:defRPr>
                <a:solidFill>
                  <a:schemeClr val="accent5"/>
                </a:solidFill>
              </a:defRPr>
            </a:lvl1pPr>
          </a:lstStyle>
          <a:p>
            <a:fld id="{24C8C45C-947F-4981-8B3F-4F32E973C901}" type="slidenum">
              <a:rPr lang="da-DK" smtClean="0"/>
              <a:pPr/>
              <a:t>‹nr.›</a:t>
            </a:fld>
            <a:endParaRPr lang="da-DK"/>
          </a:p>
        </p:txBody>
      </p:sp>
      <p:pic>
        <p:nvPicPr>
          <p:cNvPr id="10" name="Logo">
            <a:extLst>
              <a:ext uri="{FF2B5EF4-FFF2-40B4-BE49-F238E27FC236}">
                <a16:creationId xmlns:a16="http://schemas.microsoft.com/office/drawing/2014/main" id="{492D8DCC-9EF6-4E41-A36F-2E91709797BB}"/>
              </a:ext>
            </a:extLst>
          </p:cNvPr>
          <p:cNvPicPr>
            <a:picLocks noChangeAspect="1" noChangeArrowheads="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bwMode="auto">
          <a:xfrm>
            <a:off x="11292250" y="432001"/>
            <a:ext cx="360000" cy="897372"/>
          </a:xfrm>
          <a:prstGeom prst="rect">
            <a:avLst/>
          </a:prstGeom>
          <a:noFill/>
          <a:extLst>
            <a:ext uri="{909E8E84-426E-40DD-AFC4-6F175D3DCCD1}">
              <a14:hiddenFill xmlns:a14="http://schemas.microsoft.com/office/drawing/2010/main">
                <a:solidFill>
                  <a:srgbClr val="FFFFFF"/>
                </a:solidFill>
              </a14:hiddenFill>
            </a:ext>
          </a:extLst>
        </p:spPr>
      </p:pic>
      <p:sp>
        <p:nvSpPr>
          <p:cNvPr id="7" name="Pladsholder til dato 3">
            <a:extLst>
              <a:ext uri="{FF2B5EF4-FFF2-40B4-BE49-F238E27FC236}">
                <a16:creationId xmlns:a16="http://schemas.microsoft.com/office/drawing/2014/main" id="{AB8DD274-F7E0-41ED-98F1-BC5C2A2F2D96}"/>
              </a:ext>
            </a:extLst>
          </p:cNvPr>
          <p:cNvSpPr txBox="1">
            <a:spLocks/>
          </p:cNvSpPr>
          <p:nvPr userDrawn="1"/>
        </p:nvSpPr>
        <p:spPr>
          <a:xfrm>
            <a:off x="540000" y="6228000"/>
            <a:ext cx="598237" cy="115200"/>
          </a:xfrm>
          <a:prstGeom prst="rect">
            <a:avLst/>
          </a:prstGeom>
        </p:spPr>
        <p:txBody>
          <a:bodyPr vert="horz" lIns="0" tIns="0" rIns="0" bIns="0" rtlCol="0" anchor="b" anchorCtr="0"/>
          <a:lstStyle>
            <a:defPPr>
              <a:defRPr lang="en-US"/>
            </a:defPPr>
            <a:lvl1pPr marL="0" algn="l" defTabSz="914400" rtl="0" eaLnBrk="1" latinLnBrk="0" hangingPunct="1">
              <a:defRPr sz="8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F58875-A4D5-4A0A-BF68-0651AAA635C5}" type="datetime3">
              <a:rPr lang="da-DK" smtClean="0"/>
              <a:pPr/>
              <a:t>24.09.2024</a:t>
            </a:fld>
            <a:endParaRPr lang="da-DK"/>
          </a:p>
        </p:txBody>
      </p:sp>
      <p:sp>
        <p:nvSpPr>
          <p:cNvPr id="12" name="Text Placeholder note">
            <a:extLst>
              <a:ext uri="{FF2B5EF4-FFF2-40B4-BE49-F238E27FC236}">
                <a16:creationId xmlns:a16="http://schemas.microsoft.com/office/drawing/2014/main" id="{F2110E83-9636-4F1B-B9C2-D339F6C6BFC7}"/>
              </a:ext>
            </a:extLst>
          </p:cNvPr>
          <p:cNvSpPr>
            <a:spLocks noGrp="1"/>
          </p:cNvSpPr>
          <p:nvPr>
            <p:ph type="body" sz="quarter" idx="17" hasCustomPrompt="1"/>
          </p:nvPr>
        </p:nvSpPr>
        <p:spPr>
          <a:xfrm>
            <a:off x="540000" y="5957888"/>
            <a:ext cx="11112632" cy="154912"/>
          </a:xfrm>
        </p:spPr>
        <p:txBody>
          <a:bodyPr anchor="b" anchorCtr="0"/>
          <a:lstStyle>
            <a:lvl1pPr marL="0" indent="0">
              <a:spcAft>
                <a:spcPts val="300"/>
              </a:spcAft>
              <a:buFont typeface="Arial" panose="020B0604020202020204" pitchFamily="34" charset="0"/>
              <a:buNone/>
              <a:defRPr sz="800" i="0">
                <a:solidFill>
                  <a:schemeClr val="accent2"/>
                </a:solidFill>
              </a:defRPr>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da-DK"/>
              <a:t>Klik for at tilføje note</a:t>
            </a:r>
          </a:p>
        </p:txBody>
      </p:sp>
    </p:spTree>
    <p:extLst>
      <p:ext uri="{BB962C8B-B14F-4D97-AF65-F5344CB8AC3E}">
        <p14:creationId xmlns:p14="http://schemas.microsoft.com/office/powerpoint/2010/main" val="1635241690"/>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Brugerguide">
    <p:spTree>
      <p:nvGrpSpPr>
        <p:cNvPr id="1" name=""/>
        <p:cNvGrpSpPr/>
        <p:nvPr/>
      </p:nvGrpSpPr>
      <p:grpSpPr>
        <a:xfrm>
          <a:off x="0" y="0"/>
          <a:ext cx="0" cy="0"/>
          <a:chOff x="0" y="0"/>
          <a:chExt cx="0" cy="0"/>
        </a:xfrm>
      </p:grpSpPr>
      <p:sp>
        <p:nvSpPr>
          <p:cNvPr id="12" name="Text Box 3">
            <a:extLst>
              <a:ext uri="{FF2B5EF4-FFF2-40B4-BE49-F238E27FC236}">
                <a16:creationId xmlns:a16="http://schemas.microsoft.com/office/drawing/2014/main" id="{86940190-31B3-4285-B172-A74BDBF7AF53}"/>
              </a:ext>
            </a:extLst>
          </p:cNvPr>
          <p:cNvSpPr txBox="1">
            <a:spLocks noChangeArrowheads="1"/>
          </p:cNvSpPr>
          <p:nvPr userDrawn="1"/>
        </p:nvSpPr>
        <p:spPr bwMode="auto">
          <a:xfrm>
            <a:off x="4383127" y="1484283"/>
            <a:ext cx="2846348" cy="4693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1200"/>
              </a:spcBef>
              <a:spcAft>
                <a:spcPts val="600"/>
              </a:spcAft>
              <a:buClrTx/>
              <a:buSzTx/>
              <a:buFontTx/>
              <a:buNone/>
              <a:tabLst/>
              <a:defRPr/>
            </a:pPr>
            <a:r>
              <a:rPr lang="da-DK" sz="1600">
                <a:latin typeface="+mn-lt"/>
                <a:cs typeface="Arial" panose="020B0604020202020204" pitchFamily="34" charset="0"/>
              </a:rPr>
              <a:t>BILLEDER</a:t>
            </a:r>
            <a:br>
              <a:rPr lang="da-DK" sz="1600">
                <a:latin typeface="+mn-lt"/>
                <a:cs typeface="Arial" panose="020B0604020202020204" pitchFamily="34" charset="0"/>
              </a:rPr>
            </a:br>
            <a:r>
              <a:rPr lang="da-DK" sz="900" b="1" noProof="1">
                <a:solidFill>
                  <a:schemeClr val="tx1"/>
                </a:solidFill>
                <a:latin typeface="+mn-lt"/>
                <a:cs typeface="Arial" panose="020B0604020202020204" pitchFamily="34" charset="0"/>
              </a:rPr>
              <a:t>Indsæt fra Templafy</a:t>
            </a:r>
            <a:endParaRPr lang="da-DK" altLang="da-DK" sz="900" b="0"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900" b="1" noProof="1">
                <a:solidFill>
                  <a:schemeClr val="tx1"/>
                </a:solidFill>
                <a:latin typeface="+mn-lt"/>
                <a:cs typeface="Arial" panose="020B0604020202020204" pitchFamily="34" charset="0"/>
              </a:rPr>
              <a:t>1. </a:t>
            </a:r>
            <a:r>
              <a:rPr lang="da-DK" altLang="da-DK" sz="900" b="0" noProof="1">
                <a:solidFill>
                  <a:schemeClr val="tx1"/>
                </a:solidFill>
                <a:latin typeface="+mn-lt"/>
                <a:cs typeface="Arial" panose="020B0604020202020204" pitchFamily="34" charset="0"/>
              </a:rPr>
              <a:t>Klik på den blå </a:t>
            </a:r>
            <a:r>
              <a:rPr lang="da-DK" altLang="da-DK" sz="900" b="1" baseline="0" noProof="1">
                <a:solidFill>
                  <a:schemeClr val="tx1"/>
                </a:solidFill>
                <a:latin typeface="+mn-lt"/>
                <a:cs typeface="Arial" panose="020B0604020202020204" pitchFamily="34" charset="0"/>
              </a:rPr>
              <a:t>Templafy </a:t>
            </a:r>
            <a:r>
              <a:rPr lang="da-DK" altLang="da-DK" sz="900" b="0" baseline="0" noProof="1">
                <a:solidFill>
                  <a:schemeClr val="tx1"/>
                </a:solidFill>
                <a:latin typeface="+mn-lt"/>
                <a:cs typeface="Arial" panose="020B0604020202020204" pitchFamily="34" charset="0"/>
              </a:rPr>
              <a:t>knap</a:t>
            </a:r>
          </a:p>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900" b="1" baseline="0" noProof="1">
                <a:solidFill>
                  <a:schemeClr val="tx1"/>
                </a:solidFill>
                <a:latin typeface="+mn-lt"/>
                <a:cs typeface="Arial" panose="020B0604020202020204" pitchFamily="34" charset="0"/>
              </a:rPr>
              <a:t>2. </a:t>
            </a:r>
            <a:r>
              <a:rPr lang="da-DK" altLang="da-DK" sz="900" b="0" baseline="0" noProof="1">
                <a:solidFill>
                  <a:schemeClr val="tx1"/>
                </a:solidFill>
                <a:latin typeface="+mn-lt"/>
                <a:cs typeface="Arial" panose="020B0604020202020204" pitchFamily="34" charset="0"/>
              </a:rPr>
              <a:t>I dropdown menuen, vælg </a:t>
            </a:r>
            <a:r>
              <a:rPr lang="da-DK" altLang="da-DK" sz="900" b="1" baseline="0" noProof="1">
                <a:solidFill>
                  <a:schemeClr val="tx1"/>
                </a:solidFill>
                <a:latin typeface="+mn-lt"/>
                <a:cs typeface="Arial" panose="020B0604020202020204" pitchFamily="34" charset="0"/>
              </a:rPr>
              <a:t>Images</a:t>
            </a:r>
            <a:r>
              <a:rPr lang="da-DK" altLang="da-DK" sz="900" b="0" baseline="0" noProof="1">
                <a:solidFill>
                  <a:schemeClr val="tx1"/>
                </a:solidFill>
                <a:latin typeface="+mn-lt"/>
                <a:cs typeface="Arial" panose="020B0604020202020204" pitchFamily="34" charset="0"/>
              </a:rPr>
              <a:t> eller klik på </a:t>
            </a:r>
            <a:r>
              <a:rPr lang="da-DK" altLang="da-DK" sz="900" b="1" noProof="1">
                <a:solidFill>
                  <a:schemeClr val="tx1"/>
                </a:solidFill>
                <a:latin typeface="+mn-lt"/>
                <a:cs typeface="Arial" panose="020B0604020202020204" pitchFamily="34" charset="0"/>
              </a:rPr>
              <a:t>Billeder og ikoner </a:t>
            </a:r>
            <a:r>
              <a:rPr lang="da-DK" altLang="da-DK" sz="900" b="0" noProof="1">
                <a:solidFill>
                  <a:schemeClr val="tx1"/>
                </a:solidFill>
                <a:latin typeface="+mn-lt"/>
                <a:cs typeface="Arial" panose="020B0604020202020204" pitchFamily="34" charset="0"/>
              </a:rPr>
              <a:t>eller</a:t>
            </a:r>
            <a:r>
              <a:rPr lang="da-DK" altLang="da-DK" sz="900" b="1" noProof="1">
                <a:solidFill>
                  <a:schemeClr val="tx1"/>
                </a:solidFill>
                <a:latin typeface="+mn-lt"/>
                <a:cs typeface="Arial" panose="020B0604020202020204" pitchFamily="34" charset="0"/>
              </a:rPr>
              <a:t> Skyfish</a:t>
            </a:r>
            <a:r>
              <a:rPr lang="da-DK" altLang="da-DK" sz="900" b="0" i="0" baseline="0" noProof="1">
                <a:solidFill>
                  <a:schemeClr val="tx1"/>
                </a:solidFill>
                <a:latin typeface="+mn-lt"/>
                <a:cs typeface="Arial" panose="020B0604020202020204" pitchFamily="34" charset="0"/>
              </a:rPr>
              <a:t> knappen</a:t>
            </a:r>
            <a:r>
              <a:rPr lang="da-DK" altLang="da-DK" sz="900" b="0" baseline="0" noProof="1">
                <a:solidFill>
                  <a:schemeClr val="tx1"/>
                </a:solidFill>
                <a:latin typeface="+mn-lt"/>
                <a:cs typeface="Arial" panose="020B0604020202020204" pitchFamily="34" charset="0"/>
              </a:rPr>
              <a:t> i Templafy vinduet i højre side af skærmen</a:t>
            </a:r>
          </a:p>
          <a:p>
            <a:pPr marL="0" marR="0" lvl="0" indent="0" algn="l" defTabSz="914400" rtl="0" eaLnBrk="1" fontAlgn="auto" latinLnBrk="0" hangingPunct="1">
              <a:lnSpc>
                <a:spcPct val="100000"/>
              </a:lnSpc>
              <a:spcBef>
                <a:spcPts val="0"/>
              </a:spcBef>
              <a:spcAft>
                <a:spcPts val="600"/>
              </a:spcAft>
              <a:buClrTx/>
              <a:buSzTx/>
              <a:buFontTx/>
              <a:buNone/>
              <a:tabLst/>
              <a:defRPr/>
            </a:pPr>
            <a:endParaRPr lang="da-DK" altLang="da-DK" sz="900" b="0" baseline="0"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900" b="1" baseline="0" noProof="1">
                <a:solidFill>
                  <a:schemeClr val="tx1"/>
                </a:solidFill>
                <a:latin typeface="+mn-lt"/>
                <a:cs typeface="Arial" panose="020B0604020202020204" pitchFamily="34" charset="0"/>
              </a:rPr>
              <a:t>Indsæt billede fra andre steder</a:t>
            </a:r>
          </a:p>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900" b="0" noProof="1">
                <a:solidFill>
                  <a:schemeClr val="tx1"/>
                </a:solidFill>
                <a:latin typeface="+mn-lt"/>
                <a:cs typeface="Arial" panose="020B0604020202020204" pitchFamily="34" charset="0"/>
              </a:rPr>
              <a:t>På slides med billedpladsholder, klik på ikonet og vælg </a:t>
            </a:r>
            <a:r>
              <a:rPr lang="da-DK" altLang="da-DK" sz="900" b="1" noProof="1">
                <a:solidFill>
                  <a:schemeClr val="tx1"/>
                </a:solidFill>
                <a:latin typeface="+mn-lt"/>
                <a:cs typeface="Arial" panose="020B0604020202020204" pitchFamily="34" charset="0"/>
              </a:rPr>
              <a:t>Indsæt </a:t>
            </a:r>
            <a:r>
              <a:rPr lang="da-DK" altLang="da-DK" sz="900" b="0" noProof="1">
                <a:solidFill>
                  <a:schemeClr val="tx1"/>
                </a:solidFill>
                <a:latin typeface="+mn-lt"/>
                <a:cs typeface="Arial" panose="020B0604020202020204" pitchFamily="34" charset="0"/>
              </a:rPr>
              <a:t>for at søge efter billede</a:t>
            </a:r>
            <a:endParaRPr lang="da-DK" altLang="da-DK" sz="900" b="1" noProof="1">
              <a:solidFill>
                <a:schemeClr val="tx1"/>
              </a:solidFill>
              <a:latin typeface="+mn-lt"/>
              <a:cs typeface="Arial" panose="020B0604020202020204" pitchFamily="34" charset="0"/>
            </a:endParaRPr>
          </a:p>
          <a:p>
            <a:pPr eaLnBrk="1" hangingPunct="1">
              <a:spcBef>
                <a:spcPts val="1200"/>
              </a:spcBef>
              <a:spcAft>
                <a:spcPts val="600"/>
              </a:spcAft>
              <a:defRPr/>
            </a:pPr>
            <a:r>
              <a:rPr lang="da-DK" sz="900" b="1" noProof="1">
                <a:solidFill>
                  <a:schemeClr val="tx1"/>
                </a:solidFill>
                <a:latin typeface="+mn-lt"/>
                <a:cs typeface="Arial" panose="020B0604020202020204" pitchFamily="34" charset="0"/>
              </a:rPr>
              <a:t>Beskær billede</a:t>
            </a:r>
          </a:p>
          <a:p>
            <a:pPr eaLnBrk="1" hangingPunct="1">
              <a:spcAft>
                <a:spcPts val="600"/>
              </a:spcAft>
              <a:defRPr/>
            </a:pPr>
            <a:r>
              <a:rPr lang="da-DK" altLang="da-DK" sz="900" b="1" noProof="1">
                <a:solidFill>
                  <a:schemeClr val="tx1"/>
                </a:solidFill>
                <a:latin typeface="+mn-lt"/>
                <a:cs typeface="Arial" panose="020B0604020202020204" pitchFamily="34" charset="0"/>
              </a:rPr>
              <a:t>1. </a:t>
            </a:r>
            <a:r>
              <a:rPr lang="da-DK" altLang="da-DK" sz="900" b="0" noProof="1">
                <a:solidFill>
                  <a:schemeClr val="tx1"/>
                </a:solidFill>
                <a:latin typeface="+mn-lt"/>
                <a:cs typeface="Arial" panose="020B0604020202020204" pitchFamily="34" charset="0"/>
              </a:rPr>
              <a:t>Klik </a:t>
            </a:r>
            <a:r>
              <a:rPr lang="da-DK" altLang="da-DK" sz="900" b="1" noProof="1">
                <a:solidFill>
                  <a:schemeClr val="tx1"/>
                </a:solidFill>
                <a:latin typeface="+mn-lt"/>
                <a:cs typeface="Arial" panose="020B0604020202020204" pitchFamily="34" charset="0"/>
              </a:rPr>
              <a:t>Beskær</a:t>
            </a:r>
            <a:r>
              <a:rPr lang="da-DK" altLang="da-DK" sz="900" b="0" noProof="1">
                <a:solidFill>
                  <a:schemeClr val="tx1"/>
                </a:solidFill>
                <a:latin typeface="+mn-lt"/>
                <a:cs typeface="Arial" panose="020B0604020202020204" pitchFamily="34" charset="0"/>
              </a:rPr>
              <a:t> for at ændre billedets fokus/størrelse</a:t>
            </a:r>
          </a:p>
          <a:p>
            <a:pPr eaLnBrk="1" hangingPunct="1">
              <a:spcAft>
                <a:spcPts val="600"/>
              </a:spcAft>
              <a:defRPr/>
            </a:pPr>
            <a:r>
              <a:rPr lang="da-DK" altLang="da-DK" sz="900" b="1" noProof="1">
                <a:solidFill>
                  <a:schemeClr val="tx1"/>
                </a:solidFill>
                <a:latin typeface="+mn-lt"/>
                <a:cs typeface="Arial" panose="020B0604020202020204" pitchFamily="34" charset="0"/>
              </a:rPr>
              <a:t>2. </a:t>
            </a:r>
            <a:r>
              <a:rPr lang="da-DK" altLang="da-DK" sz="900" b="0" noProof="1">
                <a:solidFill>
                  <a:schemeClr val="tx1"/>
                </a:solidFill>
                <a:latin typeface="+mn-lt"/>
                <a:cs typeface="Arial" panose="020B0604020202020204" pitchFamily="34" charset="0"/>
              </a:rPr>
              <a:t>Ønsker du at skalere billedet, så hold </a:t>
            </a:r>
            <a:r>
              <a:rPr lang="da-DK" altLang="da-DK" sz="900" b="1" noProof="1">
                <a:solidFill>
                  <a:schemeClr val="tx1"/>
                </a:solidFill>
                <a:latin typeface="+mn-lt"/>
                <a:cs typeface="Arial" panose="020B0604020202020204" pitchFamily="34" charset="0"/>
              </a:rPr>
              <a:t>SHIFT</a:t>
            </a:r>
            <a:r>
              <a:rPr lang="da-DK" altLang="da-DK" sz="900" b="0" noProof="1">
                <a:solidFill>
                  <a:schemeClr val="tx1"/>
                </a:solidFill>
                <a:latin typeface="+mn-lt"/>
                <a:cs typeface="Arial" panose="020B0604020202020204" pitchFamily="34" charset="0"/>
              </a:rPr>
              <a:t>-knappen nede, mens du trækker i billedets hjørner</a:t>
            </a:r>
          </a:p>
          <a:p>
            <a:pPr eaLnBrk="1" hangingPunct="1">
              <a:spcAft>
                <a:spcPts val="600"/>
              </a:spcAft>
              <a:defRPr/>
            </a:pPr>
            <a:br>
              <a:rPr lang="da-DK" altLang="da-DK" sz="900" b="0" noProof="1">
                <a:solidFill>
                  <a:schemeClr val="tx1"/>
                </a:solidFill>
                <a:latin typeface="+mn-lt"/>
                <a:cs typeface="Arial" panose="020B0604020202020204" pitchFamily="34" charset="0"/>
              </a:rPr>
            </a:br>
            <a:r>
              <a:rPr lang="da-DK" altLang="da-DK" sz="900" b="1" noProof="1">
                <a:solidFill>
                  <a:schemeClr val="tx1"/>
                </a:solidFill>
                <a:latin typeface="+mn-lt"/>
                <a:cs typeface="Arial" panose="020B0604020202020204" pitchFamily="34" charset="0"/>
              </a:rPr>
              <a:t>TIP: </a:t>
            </a:r>
            <a:r>
              <a:rPr lang="da-DK" altLang="da-DK" sz="900" b="0" noProof="1">
                <a:solidFill>
                  <a:schemeClr val="tx1"/>
                </a:solidFill>
                <a:latin typeface="+mn-lt"/>
                <a:cs typeface="Arial" panose="020B0604020202020204" pitchFamily="34" charset="0"/>
              </a:rPr>
              <a:t>Hvis du sletter billedet og indsætter et nyt, kan billedet lægge sig foran tekst og grafik. Hvis dette sker, højreklik på billedet og vælg </a:t>
            </a:r>
            <a:r>
              <a:rPr lang="da-DK" altLang="da-DK" sz="900" b="1" noProof="1">
                <a:solidFill>
                  <a:schemeClr val="tx1"/>
                </a:solidFill>
                <a:latin typeface="+mn-lt"/>
                <a:cs typeface="Arial" panose="020B0604020202020204" pitchFamily="34" charset="0"/>
              </a:rPr>
              <a:t>Placer bagest</a:t>
            </a:r>
          </a:p>
          <a:p>
            <a:pPr eaLnBrk="1" hangingPunct="1">
              <a:spcAft>
                <a:spcPts val="600"/>
              </a:spcAft>
              <a:defRPr/>
            </a:pPr>
            <a:endParaRPr lang="da-DK" altLang="da-DK" sz="900" b="1"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da-DK" sz="1600">
                <a:latin typeface="+mn-lt"/>
                <a:cs typeface="Arial" panose="020B0604020202020204" pitchFamily="34" charset="0"/>
              </a:rPr>
              <a:t>HJÆLPELINJER</a:t>
            </a:r>
            <a:endParaRPr lang="da-DK" altLang="da-DK" sz="1600" b="0" noProof="1">
              <a:solidFill>
                <a:schemeClr val="tx1"/>
              </a:solidFill>
              <a:latin typeface="+mn-lt"/>
              <a:cs typeface="Arial" panose="020B0604020202020204" pitchFamily="34" charset="0"/>
            </a:endParaRPr>
          </a:p>
          <a:p>
            <a:pPr eaLnBrk="1" hangingPunct="1">
              <a:spcAft>
                <a:spcPts val="600"/>
              </a:spcAft>
              <a:defRPr/>
            </a:pPr>
            <a:r>
              <a:rPr lang="da-DK" altLang="da-DK" sz="900" b="0" noProof="1">
                <a:solidFill>
                  <a:schemeClr val="tx1"/>
                </a:solidFill>
                <a:latin typeface="+mn-lt"/>
                <a:cs typeface="Arial" panose="020B0604020202020204" pitchFamily="34" charset="0"/>
              </a:rPr>
              <a:t>Klik på fanen </a:t>
            </a:r>
            <a:r>
              <a:rPr lang="da-DK" altLang="da-DK" sz="900" b="1" noProof="1">
                <a:solidFill>
                  <a:schemeClr val="tx1"/>
                </a:solidFill>
                <a:latin typeface="+mn-lt"/>
                <a:cs typeface="Arial" panose="020B0604020202020204" pitchFamily="34" charset="0"/>
              </a:rPr>
              <a:t>Vis </a:t>
            </a:r>
            <a:r>
              <a:rPr lang="da-DK" altLang="da-DK" sz="900" b="0" noProof="1">
                <a:solidFill>
                  <a:schemeClr val="tx1"/>
                </a:solidFill>
                <a:latin typeface="+mn-lt"/>
                <a:cs typeface="Arial" panose="020B0604020202020204" pitchFamily="34" charset="0"/>
              </a:rPr>
              <a:t>og sæt hak ved </a:t>
            </a:r>
            <a:r>
              <a:rPr lang="da-DK" altLang="da-DK" sz="900" b="1" noProof="1">
                <a:solidFill>
                  <a:schemeClr val="tx1"/>
                </a:solidFill>
                <a:latin typeface="+mn-lt"/>
                <a:cs typeface="Arial" panose="020B0604020202020204" pitchFamily="34" charset="0"/>
              </a:rPr>
              <a:t>Hjælpelinjer</a:t>
            </a:r>
          </a:p>
          <a:p>
            <a:pPr eaLnBrk="1" hangingPunct="1">
              <a:spcAft>
                <a:spcPts val="600"/>
              </a:spcAft>
              <a:defRPr/>
            </a:pPr>
            <a:r>
              <a:rPr lang="da-DK" altLang="da-DK" sz="900" b="1" noProof="1">
                <a:solidFill>
                  <a:schemeClr val="tx1"/>
                </a:solidFill>
                <a:latin typeface="+mn-lt"/>
                <a:cs typeface="Arial" panose="020B0604020202020204" pitchFamily="34" charset="0"/>
              </a:rPr>
              <a:t>TIP: Alt + F9 </a:t>
            </a:r>
            <a:r>
              <a:rPr lang="da-DK" altLang="da-DK" sz="900" b="0" noProof="1">
                <a:solidFill>
                  <a:schemeClr val="tx1"/>
                </a:solidFill>
                <a:latin typeface="+mn-lt"/>
                <a:cs typeface="Arial" panose="020B0604020202020204" pitchFamily="34" charset="0"/>
              </a:rPr>
              <a:t>for hurtig visning af hjælpelinjer</a:t>
            </a:r>
            <a:br>
              <a:rPr lang="da-DK" altLang="da-DK" sz="900" b="0" noProof="1">
                <a:solidFill>
                  <a:schemeClr val="tx1"/>
                </a:solidFill>
                <a:latin typeface="+mn-lt"/>
                <a:cs typeface="Arial" panose="020B0604020202020204" pitchFamily="34" charset="0"/>
              </a:rPr>
            </a:br>
            <a:r>
              <a:rPr lang="da-DK" altLang="da-DK" sz="900" b="1" noProof="1">
                <a:solidFill>
                  <a:schemeClr val="tx1"/>
                </a:solidFill>
                <a:latin typeface="+mn-lt"/>
                <a:cs typeface="Arial" panose="020B0604020202020204" pitchFamily="34" charset="0"/>
              </a:rPr>
              <a:t>Mac: </a:t>
            </a:r>
            <a:r>
              <a:rPr lang="da-DK" sz="900" b="0" i="0">
                <a:solidFill>
                  <a:srgbClr val="333333"/>
                </a:solidFill>
                <a:effectLst/>
                <a:latin typeface="Arial"/>
              </a:rPr>
              <a:t>⌘ </a:t>
            </a:r>
            <a:r>
              <a:rPr lang="da-DK" altLang="da-DK" sz="900" b="0" noProof="1">
                <a:solidFill>
                  <a:schemeClr val="tx1"/>
                </a:solidFill>
                <a:latin typeface="+mn-lt"/>
                <a:cs typeface="Arial" panose="020B0604020202020204" pitchFamily="34" charset="0"/>
              </a:rPr>
              <a:t>+ option + ctrl + G</a:t>
            </a:r>
            <a:endParaRPr lang="da-DK" altLang="da-DK" sz="900" b="1" noProof="1">
              <a:solidFill>
                <a:schemeClr val="tx1"/>
              </a:solidFill>
              <a:latin typeface="+mn-lt"/>
              <a:cs typeface="Arial" panose="020B0604020202020204" pitchFamily="34" charset="0"/>
            </a:endParaRPr>
          </a:p>
        </p:txBody>
      </p:sp>
      <p:grpSp>
        <p:nvGrpSpPr>
          <p:cNvPr id="19" name="Gruppe 18">
            <a:extLst>
              <a:ext uri="{FF2B5EF4-FFF2-40B4-BE49-F238E27FC236}">
                <a16:creationId xmlns:a16="http://schemas.microsoft.com/office/drawing/2014/main" id="{EB0E7C24-B1F4-440B-ABFD-7BE7799C986C}"/>
              </a:ext>
            </a:extLst>
          </p:cNvPr>
          <p:cNvGrpSpPr/>
          <p:nvPr userDrawn="1"/>
        </p:nvGrpSpPr>
        <p:grpSpPr>
          <a:xfrm>
            <a:off x="7131861" y="1744119"/>
            <a:ext cx="676669" cy="997704"/>
            <a:chOff x="6442771" y="2574072"/>
            <a:chExt cx="676669" cy="997704"/>
          </a:xfrm>
        </p:grpSpPr>
        <p:pic>
          <p:nvPicPr>
            <p:cNvPr id="20" name="Billede 19">
              <a:extLst>
                <a:ext uri="{FF2B5EF4-FFF2-40B4-BE49-F238E27FC236}">
                  <a16:creationId xmlns:a16="http://schemas.microsoft.com/office/drawing/2014/main" id="{97D49D67-0656-4D65-BDC8-19DC3FA200EB}"/>
                </a:ext>
              </a:extLst>
            </p:cNvPr>
            <p:cNvPicPr>
              <a:picLocks noChangeAspect="1"/>
            </p:cNvPicPr>
            <p:nvPr userDrawn="1"/>
          </p:nvPicPr>
          <p:blipFill>
            <a:blip r:embed="rId2"/>
            <a:stretch>
              <a:fillRect/>
            </a:stretch>
          </p:blipFill>
          <p:spPr>
            <a:xfrm>
              <a:off x="6442771" y="2574072"/>
              <a:ext cx="305786" cy="365851"/>
            </a:xfrm>
            <a:prstGeom prst="rect">
              <a:avLst/>
            </a:prstGeom>
          </p:spPr>
        </p:pic>
        <p:pic>
          <p:nvPicPr>
            <p:cNvPr id="21" name="Billede 20">
              <a:extLst>
                <a:ext uri="{FF2B5EF4-FFF2-40B4-BE49-F238E27FC236}">
                  <a16:creationId xmlns:a16="http://schemas.microsoft.com/office/drawing/2014/main" id="{0BC3FA04-2488-4F3A-A6FA-54AB316150D1}"/>
                </a:ext>
              </a:extLst>
            </p:cNvPr>
            <p:cNvPicPr>
              <a:picLocks noChangeAspect="1"/>
            </p:cNvPicPr>
            <p:nvPr userDrawn="1"/>
          </p:nvPicPr>
          <p:blipFill rotWithShape="1">
            <a:blip r:embed="rId3"/>
            <a:srcRect l="1432" t="16308" r="2422" b="1509"/>
            <a:stretch/>
          </p:blipFill>
          <p:spPr>
            <a:xfrm>
              <a:off x="6444587" y="2943287"/>
              <a:ext cx="674853" cy="628489"/>
            </a:xfrm>
            <a:prstGeom prst="rect">
              <a:avLst/>
            </a:prstGeom>
            <a:ln w="3175">
              <a:solidFill>
                <a:schemeClr val="bg1">
                  <a:lumMod val="95000"/>
                </a:schemeClr>
              </a:solidFill>
            </a:ln>
          </p:spPr>
        </p:pic>
      </p:grpSp>
      <p:sp>
        <p:nvSpPr>
          <p:cNvPr id="23" name="Text Box 3">
            <a:extLst>
              <a:ext uri="{FF2B5EF4-FFF2-40B4-BE49-F238E27FC236}">
                <a16:creationId xmlns:a16="http://schemas.microsoft.com/office/drawing/2014/main" id="{16A5B6A0-03E8-41F0-86AC-378C5C3FB6BB}"/>
              </a:ext>
            </a:extLst>
          </p:cNvPr>
          <p:cNvSpPr txBox="1">
            <a:spLocks noChangeArrowheads="1"/>
          </p:cNvSpPr>
          <p:nvPr userDrawn="1"/>
        </p:nvSpPr>
        <p:spPr bwMode="auto">
          <a:xfrm>
            <a:off x="8189935" y="1495485"/>
            <a:ext cx="2863828" cy="467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1600">
                <a:latin typeface="+mn-lt"/>
                <a:cs typeface="Arial" panose="020B0604020202020204" pitchFamily="34" charset="0"/>
              </a:rPr>
              <a:t>SIDEHOVED &amp; -FOD</a:t>
            </a:r>
            <a:endParaRPr lang="da-DK" altLang="da-DK" sz="1600" b="0"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900" b="0" noProof="1">
                <a:solidFill>
                  <a:schemeClr val="tx1"/>
                </a:solidFill>
                <a:latin typeface="+mn-lt"/>
                <a:cs typeface="Arial" panose="020B0604020202020204" pitchFamily="34" charset="0"/>
              </a:rPr>
              <a:t>Gør dette som</a:t>
            </a:r>
            <a:r>
              <a:rPr lang="da-DK" altLang="da-DK" sz="900" b="0" baseline="0" noProof="1">
                <a:solidFill>
                  <a:schemeClr val="tx1"/>
                </a:solidFill>
                <a:latin typeface="+mn-lt"/>
                <a:cs typeface="Arial" panose="020B0604020202020204" pitchFamily="34" charset="0"/>
              </a:rPr>
              <a:t> det sidste i din præsentation, så ændringerne slår igennem på alle slides</a:t>
            </a:r>
            <a:endParaRPr lang="da-DK" sz="900" b="1" noProof="1">
              <a:solidFill>
                <a:schemeClr val="tx1"/>
              </a:solidFill>
              <a:latin typeface="+mn-lt"/>
              <a:cs typeface="Arial" panose="020B0604020202020204" pitchFamily="34" charset="0"/>
            </a:endParaRPr>
          </a:p>
          <a:p>
            <a:pPr eaLnBrk="1" hangingPunct="1">
              <a:spcAft>
                <a:spcPts val="600"/>
              </a:spcAft>
              <a:defRPr/>
            </a:pPr>
            <a:r>
              <a:rPr lang="da-DK" altLang="da-DK" sz="900" b="0" noProof="1">
                <a:solidFill>
                  <a:schemeClr val="tx1"/>
                </a:solidFill>
                <a:latin typeface="+mn-lt"/>
                <a:cs typeface="Arial" panose="020B0604020202020204" pitchFamily="34" charset="0"/>
              </a:rPr>
              <a:t>Klik </a:t>
            </a:r>
            <a:r>
              <a:rPr lang="da-DK" altLang="da-DK" sz="900" b="1" noProof="1">
                <a:solidFill>
                  <a:schemeClr val="tx1"/>
                </a:solidFill>
                <a:latin typeface="+mn-lt"/>
                <a:cs typeface="Arial" panose="020B0604020202020204" pitchFamily="34" charset="0"/>
              </a:rPr>
              <a:t>Sidehoved og Sidefod</a:t>
            </a:r>
            <a:r>
              <a:rPr lang="da-DK" altLang="da-DK" sz="900" b="0" noProof="1">
                <a:solidFill>
                  <a:schemeClr val="tx1"/>
                </a:solidFill>
                <a:latin typeface="+mn-lt"/>
                <a:cs typeface="Arial" panose="020B0604020202020204" pitchFamily="34" charset="0"/>
              </a:rPr>
              <a:t> i fanen </a:t>
            </a:r>
            <a:r>
              <a:rPr lang="da-DK" altLang="da-DK" sz="900" b="1" noProof="1">
                <a:solidFill>
                  <a:schemeClr val="tx1"/>
                </a:solidFill>
                <a:latin typeface="+mn-lt"/>
                <a:cs typeface="Arial" panose="020B0604020202020204" pitchFamily="34" charset="0"/>
              </a:rPr>
              <a:t>Indsæt</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(indtast evt. tekst i sidefod)</a:t>
            </a:r>
          </a:p>
          <a:p>
            <a:pPr eaLnBrk="1" hangingPunct="1">
              <a:spcAft>
                <a:spcPts val="600"/>
              </a:spcAft>
              <a:defRPr/>
            </a:pPr>
            <a:r>
              <a:rPr lang="da-DK" altLang="da-DK" sz="900" b="0" noProof="1">
                <a:solidFill>
                  <a:schemeClr val="tx1"/>
                </a:solidFill>
                <a:latin typeface="+mn-lt"/>
                <a:cs typeface="Arial" panose="020B0604020202020204" pitchFamily="34" charset="0"/>
              </a:rPr>
              <a:t>Vælg </a:t>
            </a:r>
            <a:r>
              <a:rPr lang="da-DK" altLang="da-DK" sz="900" b="1" noProof="1">
                <a:solidFill>
                  <a:schemeClr val="tx1"/>
                </a:solidFill>
                <a:latin typeface="+mn-lt"/>
                <a:cs typeface="Arial" panose="020B0604020202020204" pitchFamily="34" charset="0"/>
              </a:rPr>
              <a:t>Anvend på alle </a:t>
            </a:r>
            <a:r>
              <a:rPr lang="da-DK" altLang="da-DK" sz="900" b="0" noProof="1">
                <a:solidFill>
                  <a:schemeClr val="tx1"/>
                </a:solidFill>
                <a:latin typeface="+mn-lt"/>
                <a:cs typeface="Arial" panose="020B0604020202020204" pitchFamily="34" charset="0"/>
              </a:rPr>
              <a:t>eller </a:t>
            </a:r>
            <a:r>
              <a:rPr lang="da-DK" altLang="da-DK" sz="900" b="1" noProof="1">
                <a:solidFill>
                  <a:schemeClr val="tx1"/>
                </a:solidFill>
                <a:latin typeface="+mn-lt"/>
                <a:cs typeface="Arial" panose="020B0604020202020204" pitchFamily="34" charset="0"/>
              </a:rPr>
              <a:t>Anvend</a:t>
            </a:r>
            <a:r>
              <a:rPr lang="da-DK" altLang="da-DK" sz="900" b="0" noProof="1">
                <a:solidFill>
                  <a:schemeClr val="tx1"/>
                </a:solidFill>
                <a:latin typeface="+mn-lt"/>
                <a:cs typeface="Arial" panose="020B0604020202020204" pitchFamily="34" charset="0"/>
              </a:rPr>
              <a:t> hvis det kun skal være på et enkelt slide</a:t>
            </a:r>
          </a:p>
          <a:p>
            <a:pPr eaLnBrk="1" hangingPunct="1">
              <a:spcAft>
                <a:spcPts val="600"/>
              </a:spcAft>
              <a:defRPr/>
            </a:pPr>
            <a:endParaRPr lang="da-DK" altLang="da-DK" sz="900" b="0" noProof="1">
              <a:solidFill>
                <a:schemeClr val="tx1"/>
              </a:solidFill>
              <a:latin typeface="+mn-lt"/>
              <a:cs typeface="Arial" panose="020B0604020202020204" pitchFamily="34" charset="0"/>
            </a:endParaRPr>
          </a:p>
          <a:p>
            <a:pPr eaLnBrk="1" hangingPunct="1">
              <a:spcAft>
                <a:spcPts val="600"/>
              </a:spcAft>
              <a:defRPr/>
            </a:pPr>
            <a:r>
              <a:rPr lang="da-DK" altLang="da-DK" sz="1600" b="0" noProof="1">
                <a:solidFill>
                  <a:schemeClr val="tx1"/>
                </a:solidFill>
                <a:latin typeface="+mn-lt"/>
                <a:cs typeface="Arial" panose="020B0604020202020204" pitchFamily="34" charset="0"/>
              </a:rPr>
              <a:t>COPY/PASTE INDHOLD</a:t>
            </a:r>
          </a:p>
          <a:p>
            <a:pPr eaLnBrk="1" hangingPunct="1">
              <a:spcAft>
                <a:spcPts val="600"/>
              </a:spcAft>
              <a:defRPr/>
            </a:pPr>
            <a:r>
              <a:rPr lang="da-DK" altLang="da-DK" sz="900" b="0" noProof="1">
                <a:solidFill>
                  <a:schemeClr val="tx1"/>
                </a:solidFill>
                <a:latin typeface="+mn-lt"/>
                <a:cs typeface="Arial" panose="020B0604020202020204" pitchFamily="34" charset="0"/>
              </a:rPr>
              <a:t>Du har 2 muligheder, når du kopierer gammelt indhold over i din nye præsentation:</a:t>
            </a:r>
          </a:p>
          <a:p>
            <a:pPr eaLnBrk="1" hangingPunct="1">
              <a:spcAft>
                <a:spcPts val="600"/>
              </a:spcAft>
              <a:defRPr/>
            </a:pPr>
            <a:r>
              <a:rPr lang="da-DK" altLang="da-DK" sz="900" b="1" noProof="1">
                <a:solidFill>
                  <a:schemeClr val="tx1"/>
                </a:solidFill>
                <a:latin typeface="+mn-lt"/>
                <a:cs typeface="Arial" panose="020B0604020202020204" pitchFamily="34" charset="0"/>
              </a:rPr>
              <a:t>1. Best practice: </a:t>
            </a:r>
            <a:r>
              <a:rPr lang="da-DK" altLang="da-DK" sz="900" b="0" noProof="1">
                <a:solidFill>
                  <a:schemeClr val="tx1"/>
                </a:solidFill>
                <a:latin typeface="+mn-lt"/>
                <a:cs typeface="Arial" panose="020B0604020202020204" pitchFamily="34" charset="0"/>
              </a:rPr>
              <a:t>Opret et slide i din nye præsentation og kopier ét indholdselement ad gangen (fx kopier al tekst fra én tekstboks)</a:t>
            </a:r>
          </a:p>
          <a:p>
            <a:pPr eaLnBrk="1" hangingPunct="1">
              <a:spcAft>
                <a:spcPts val="600"/>
              </a:spcAft>
              <a:defRPr/>
            </a:pPr>
            <a:r>
              <a:rPr lang="da-DK" altLang="da-DK" sz="900" b="1" noProof="1">
                <a:solidFill>
                  <a:schemeClr val="tx1"/>
                </a:solidFill>
                <a:latin typeface="+mn-lt"/>
                <a:cs typeface="Arial" panose="020B0604020202020204" pitchFamily="34" charset="0"/>
              </a:rPr>
              <a:t>2. </a:t>
            </a:r>
            <a:r>
              <a:rPr lang="da-DK" altLang="da-DK" sz="900" b="0" noProof="1">
                <a:solidFill>
                  <a:schemeClr val="tx1"/>
                </a:solidFill>
                <a:latin typeface="+mn-lt"/>
                <a:cs typeface="Arial" panose="020B0604020202020204" pitchFamily="34" charset="0"/>
              </a:rPr>
              <a:t>Eller kopier et helt slide over i din nye præsentation og vælg derefter et passende layout . Husk at slette de gamle, forkerte layouts (gå i Vis &gt; Slidemaster og slet dem)</a:t>
            </a:r>
          </a:p>
          <a:p>
            <a:pPr eaLnBrk="1" hangingPunct="1">
              <a:spcAft>
                <a:spcPts val="600"/>
              </a:spcAft>
              <a:defRPr/>
            </a:pPr>
            <a:endParaRPr lang="da-DK" altLang="da-DK" sz="900" b="0"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da-DK" sz="1600">
                <a:latin typeface="+mn-lt"/>
                <a:cs typeface="Arial" panose="020B0604020202020204" pitchFamily="34" charset="0"/>
              </a:rPr>
              <a:t>SLIDES, BILLEDER OG IKONER</a:t>
            </a:r>
            <a:endParaRPr lang="da-DK" altLang="da-DK" sz="1600" b="0" noProof="1">
              <a:solidFill>
                <a:schemeClr val="tx1"/>
              </a:solidFill>
              <a:latin typeface="+mn-lt"/>
              <a:cs typeface="Arial" panose="020B0604020202020204" pitchFamily="34" charset="0"/>
            </a:endParaRPr>
          </a:p>
          <a:p>
            <a:pPr eaLnBrk="1" hangingPunct="1">
              <a:spcAft>
                <a:spcPts val="600"/>
              </a:spcAft>
              <a:defRPr/>
            </a:pPr>
            <a:r>
              <a:rPr lang="da-DK" altLang="da-DK" sz="900" b="0" noProof="1">
                <a:solidFill>
                  <a:schemeClr val="tx1"/>
                </a:solidFill>
                <a:latin typeface="+mn-lt"/>
                <a:cs typeface="Arial" panose="020B0604020202020204" pitchFamily="34" charset="0"/>
              </a:rPr>
              <a:t>Indsæt prædefineret slides og elementer fra </a:t>
            </a:r>
            <a:r>
              <a:rPr lang="da-DK" altLang="da-DK" sz="900" b="1" noProof="1">
                <a:solidFill>
                  <a:schemeClr val="tx1"/>
                </a:solidFill>
                <a:latin typeface="+mn-lt"/>
                <a:cs typeface="Arial" panose="020B0604020202020204" pitchFamily="34" charset="0"/>
              </a:rPr>
              <a:t>Templafy</a:t>
            </a:r>
            <a:r>
              <a:rPr lang="da-DK" altLang="da-DK" sz="900" b="0" noProof="1">
                <a:solidFill>
                  <a:schemeClr val="tx1"/>
                </a:solidFill>
                <a:latin typeface="+mn-lt"/>
                <a:cs typeface="Arial" panose="020B0604020202020204" pitchFamily="34" charset="0"/>
              </a:rPr>
              <a:t> knappen. Vælg </a:t>
            </a:r>
            <a:r>
              <a:rPr lang="da-DK" altLang="da-DK" sz="900" b="1" noProof="1">
                <a:solidFill>
                  <a:schemeClr val="tx1"/>
                </a:solidFill>
                <a:latin typeface="+mn-lt"/>
                <a:cs typeface="Arial" panose="020B0604020202020204" pitchFamily="34" charset="0"/>
              </a:rPr>
              <a:t>Slides</a:t>
            </a:r>
            <a:r>
              <a:rPr lang="da-DK" altLang="da-DK" sz="900" b="0" noProof="1">
                <a:solidFill>
                  <a:schemeClr val="tx1"/>
                </a:solidFill>
                <a:latin typeface="+mn-lt"/>
                <a:cs typeface="Arial" panose="020B0604020202020204" pitchFamily="34" charset="0"/>
              </a:rPr>
              <a:t>, </a:t>
            </a:r>
            <a:r>
              <a:rPr lang="da-DK" altLang="da-DK" sz="900" b="1" noProof="1">
                <a:solidFill>
                  <a:schemeClr val="tx1"/>
                </a:solidFill>
                <a:latin typeface="+mn-lt"/>
                <a:cs typeface="Arial" panose="020B0604020202020204" pitchFamily="34" charset="0"/>
              </a:rPr>
              <a:t>Billeder og ikoner </a:t>
            </a:r>
            <a:r>
              <a:rPr lang="da-DK" altLang="da-DK" sz="900" b="0" noProof="1">
                <a:solidFill>
                  <a:schemeClr val="tx1"/>
                </a:solidFill>
                <a:latin typeface="+mn-lt"/>
                <a:cs typeface="Arial" panose="020B0604020202020204" pitchFamily="34" charset="0"/>
              </a:rPr>
              <a:t>fra dropdown menuen eller knapperne i Templafy vinduet i højre side af skærmen</a:t>
            </a:r>
          </a:p>
          <a:p>
            <a:pPr eaLnBrk="1" hangingPunct="1">
              <a:spcAft>
                <a:spcPts val="600"/>
              </a:spcAft>
              <a:defRPr/>
            </a:pPr>
            <a:endParaRPr lang="da-DK" altLang="da-DK" sz="900" b="0" noProof="1">
              <a:solidFill>
                <a:schemeClr val="tx1"/>
              </a:solidFill>
              <a:latin typeface="+mn-lt"/>
              <a:cs typeface="Arial" panose="020B0604020202020204" pitchFamily="34" charset="0"/>
            </a:endParaRPr>
          </a:p>
        </p:txBody>
      </p:sp>
      <p:sp>
        <p:nvSpPr>
          <p:cNvPr id="28" name="Text Box 2">
            <a:extLst>
              <a:ext uri="{FF2B5EF4-FFF2-40B4-BE49-F238E27FC236}">
                <a16:creationId xmlns:a16="http://schemas.microsoft.com/office/drawing/2014/main" id="{51D73D8C-1A2D-434D-8578-06D3B043BE46}"/>
              </a:ext>
            </a:extLst>
          </p:cNvPr>
          <p:cNvSpPr txBox="1">
            <a:spLocks noChangeArrowheads="1"/>
          </p:cNvSpPr>
          <p:nvPr userDrawn="1"/>
        </p:nvSpPr>
        <p:spPr bwMode="auto">
          <a:xfrm>
            <a:off x="539752" y="1484283"/>
            <a:ext cx="2772000" cy="468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1600">
                <a:latin typeface="+mn-lt"/>
                <a:cs typeface="Arial" panose="020B0604020202020204" pitchFamily="34" charset="0"/>
              </a:rPr>
              <a:t>TYPOGRAFIER</a:t>
            </a:r>
            <a:endParaRPr lang="da-DK" altLang="da-DK" sz="1600" b="0" noProof="1">
              <a:solidFill>
                <a:schemeClr val="tx1"/>
              </a:solidFill>
              <a:latin typeface="+mn-lt"/>
              <a:cs typeface="Arial" panose="020B0604020202020204" pitchFamily="34" charset="0"/>
            </a:endParaRPr>
          </a:p>
          <a:p>
            <a:pPr eaLnBrk="1" hangingPunct="1">
              <a:spcAft>
                <a:spcPts val="600"/>
              </a:spcAft>
              <a:defRPr/>
            </a:pPr>
            <a:r>
              <a:rPr lang="da-DK" altLang="da-DK" sz="900" b="0" noProof="1">
                <a:solidFill>
                  <a:schemeClr val="tx1"/>
                </a:solidFill>
                <a:latin typeface="+mn-lt"/>
                <a:cs typeface="Arial" panose="020B0604020202020204" pitchFamily="34" charset="0"/>
              </a:rPr>
              <a:t>Brug</a:t>
            </a:r>
            <a:r>
              <a:rPr lang="da-DK" altLang="da-DK" sz="900" b="1" noProof="1">
                <a:solidFill>
                  <a:schemeClr val="tx1"/>
                </a:solidFill>
                <a:latin typeface="+mn-lt"/>
                <a:cs typeface="Arial" panose="020B0604020202020204" pitchFamily="34" charset="0"/>
              </a:rPr>
              <a:t> TAB </a:t>
            </a:r>
            <a:r>
              <a:rPr lang="da-DK" altLang="da-DK" sz="900" b="0" noProof="1">
                <a:solidFill>
                  <a:schemeClr val="tx1"/>
                </a:solidFill>
                <a:latin typeface="+mn-lt"/>
                <a:cs typeface="Arial" panose="020B0604020202020204" pitchFamily="34" charset="0"/>
              </a:rPr>
              <a:t>for at gå frem i tekst-niveauer. Klik </a:t>
            </a:r>
            <a:r>
              <a:rPr lang="da-DK" altLang="da-DK" sz="900" b="1" noProof="1">
                <a:solidFill>
                  <a:schemeClr val="tx1"/>
                </a:solidFill>
                <a:latin typeface="+mn-lt"/>
                <a:cs typeface="Arial" panose="020B0604020202020204" pitchFamily="34" charset="0"/>
              </a:rPr>
              <a:t>ENTER</a:t>
            </a:r>
            <a:r>
              <a:rPr lang="da-DK" altLang="da-DK" sz="900" b="0" noProof="1">
                <a:solidFill>
                  <a:schemeClr val="tx1"/>
                </a:solidFill>
                <a:latin typeface="+mn-lt"/>
                <a:cs typeface="Arial" panose="020B0604020202020204" pitchFamily="34" charset="0"/>
              </a:rPr>
              <a:t>, derefter </a:t>
            </a:r>
            <a:r>
              <a:rPr lang="da-DK" altLang="da-DK" sz="900" b="1" noProof="1">
                <a:solidFill>
                  <a:schemeClr val="tx1"/>
                </a:solidFill>
                <a:latin typeface="+mn-lt"/>
                <a:cs typeface="Arial" panose="020B0604020202020204" pitchFamily="34" charset="0"/>
              </a:rPr>
              <a:t>TAB</a:t>
            </a:r>
            <a:r>
              <a:rPr lang="da-DK" altLang="da-DK" sz="900" b="0" noProof="1">
                <a:solidFill>
                  <a:schemeClr val="tx1"/>
                </a:solidFill>
                <a:latin typeface="+mn-lt"/>
                <a:cs typeface="Arial" panose="020B0604020202020204" pitchFamily="34" charset="0"/>
              </a:rPr>
              <a:t> for at skifte fra et niveau til et næste</a:t>
            </a:r>
          </a:p>
          <a:p>
            <a:pPr eaLnBrk="1" hangingPunct="1">
              <a:spcAft>
                <a:spcPts val="600"/>
              </a:spcAft>
              <a:defRPr/>
            </a:pPr>
            <a:r>
              <a:rPr lang="da-DK" altLang="da-DK" sz="900" b="0" noProof="1">
                <a:solidFill>
                  <a:schemeClr val="tx1"/>
                </a:solidFill>
                <a:latin typeface="+mn-lt"/>
                <a:cs typeface="Arial" panose="020B0604020202020204" pitchFamily="34" charset="0"/>
              </a:rPr>
              <a:t>For at gå tilbage i tekst-niveauer, brug </a:t>
            </a:r>
            <a:r>
              <a:rPr lang="da-DK" altLang="da-DK" sz="900" b="1" noProof="1">
                <a:solidFill>
                  <a:schemeClr val="tx1"/>
                </a:solidFill>
                <a:latin typeface="+mn-lt"/>
                <a:cs typeface="Arial" panose="020B0604020202020204" pitchFamily="34" charset="0"/>
              </a:rPr>
              <a:t>SHIFT+TAB</a:t>
            </a:r>
            <a:endParaRPr lang="da-DK" altLang="da-DK" sz="900" b="0" noProof="1">
              <a:solidFill>
                <a:schemeClr val="tx1"/>
              </a:solidFill>
              <a:latin typeface="+mn-lt"/>
              <a:cs typeface="Arial" panose="020B0604020202020204" pitchFamily="34" charset="0"/>
            </a:endParaRPr>
          </a:p>
          <a:p>
            <a:pPr eaLnBrk="1" hangingPunct="1">
              <a:spcAft>
                <a:spcPts val="600"/>
              </a:spcAft>
              <a:defRPr/>
            </a:pPr>
            <a:r>
              <a:rPr lang="da-DK" altLang="da-DK" sz="900" b="0" noProof="1">
                <a:solidFill>
                  <a:schemeClr val="tx1"/>
                </a:solidFill>
                <a:latin typeface="+mn-lt"/>
                <a:cs typeface="Arial" panose="020B0604020202020204" pitchFamily="34" charset="0"/>
              </a:rPr>
              <a:t>Alternativt kan </a:t>
            </a:r>
            <a:r>
              <a:rPr lang="da-DK" altLang="da-DK" sz="900" b="1" noProof="1">
                <a:solidFill>
                  <a:schemeClr val="tx1"/>
                </a:solidFill>
                <a:latin typeface="+mn-lt"/>
                <a:cs typeface="Arial" panose="020B0604020202020204" pitchFamily="34" charset="0"/>
              </a:rPr>
              <a:t>Forøg</a:t>
            </a:r>
            <a:r>
              <a:rPr lang="da-DK" altLang="da-DK" sz="900" b="0" noProof="1">
                <a:solidFill>
                  <a:schemeClr val="tx1"/>
                </a:solidFill>
                <a:latin typeface="+mn-lt"/>
                <a:cs typeface="Arial" panose="020B0604020202020204" pitchFamily="34" charset="0"/>
              </a:rPr>
              <a:t> og </a:t>
            </a:r>
            <a:r>
              <a:rPr lang="da-DK" altLang="da-DK" sz="900" b="1" noProof="1">
                <a:solidFill>
                  <a:schemeClr val="tx1"/>
                </a:solidFill>
                <a:latin typeface="+mn-lt"/>
                <a:cs typeface="Arial" panose="020B0604020202020204" pitchFamily="34" charset="0"/>
              </a:rPr>
              <a:t>Formindsk</a:t>
            </a:r>
            <a:r>
              <a:rPr lang="da-DK" altLang="da-DK" sz="900" b="0" noProof="1">
                <a:solidFill>
                  <a:schemeClr val="tx1"/>
                </a:solidFill>
                <a:latin typeface="+mn-lt"/>
                <a:cs typeface="Arial" panose="020B0604020202020204" pitchFamily="34" charset="0"/>
              </a:rPr>
              <a:t> listeniveau bruges</a:t>
            </a:r>
            <a:br>
              <a:rPr lang="da-DK" altLang="da-DK" sz="900" b="0" noProof="1">
                <a:solidFill>
                  <a:schemeClr val="tx1"/>
                </a:solidFill>
                <a:latin typeface="+mn-lt"/>
                <a:cs typeface="Arial" panose="020B0604020202020204" pitchFamily="34" charset="0"/>
              </a:rPr>
            </a:br>
            <a:endParaRPr lang="da-DK" altLang="da-DK" sz="900" b="0" noProof="1">
              <a:solidFill>
                <a:schemeClr val="tx1"/>
              </a:solidFill>
              <a:latin typeface="+mn-lt"/>
              <a:cs typeface="Arial" panose="020B0604020202020204" pitchFamily="34" charset="0"/>
            </a:endParaRPr>
          </a:p>
          <a:p>
            <a:pPr eaLnBrk="1" hangingPunct="1">
              <a:spcAft>
                <a:spcPts val="600"/>
              </a:spcAft>
              <a:defRPr/>
            </a:pPr>
            <a:r>
              <a:rPr lang="da-DK" sz="900" b="1" noProof="1">
                <a:latin typeface="+mn-lt"/>
                <a:cs typeface="Arial" panose="020B0604020202020204" pitchFamily="34" charset="0"/>
              </a:rPr>
              <a:t>TIP: Brug</a:t>
            </a:r>
            <a:r>
              <a:rPr lang="da-DK" sz="900" b="1" baseline="0" noProof="1">
                <a:latin typeface="+mn-lt"/>
                <a:cs typeface="Arial" panose="020B0604020202020204" pitchFamily="34" charset="0"/>
              </a:rPr>
              <a:t> bullet knappen</a:t>
            </a:r>
            <a:endParaRPr lang="da-DK" sz="900" b="1" noProof="1">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900" b="0" noProof="1">
                <a:solidFill>
                  <a:schemeClr val="tx1"/>
                </a:solidFill>
                <a:latin typeface="+mn-lt"/>
                <a:cs typeface="Arial" panose="020B0604020202020204" pitchFamily="34" charset="0"/>
              </a:rPr>
              <a:t>Fjern bullet for almindelig tekst.</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Klik på bullet knappen for at sætte korrekt bullet igen.</a:t>
            </a:r>
            <a:br>
              <a:rPr lang="da-DK" altLang="da-DK" sz="900" b="0" noProof="1">
                <a:solidFill>
                  <a:schemeClr val="tx1"/>
                </a:solidFill>
                <a:latin typeface="+mn-lt"/>
                <a:cs typeface="Arial" panose="020B0604020202020204" pitchFamily="34" charset="0"/>
              </a:rPr>
            </a:br>
            <a:br>
              <a:rPr lang="da-DK" altLang="da-DK" sz="900" b="1" noProof="1">
                <a:solidFill>
                  <a:schemeClr val="tx1"/>
                </a:solidFill>
                <a:latin typeface="+mn-lt"/>
                <a:cs typeface="Arial" panose="020B0604020202020204" pitchFamily="34" charset="0"/>
              </a:rPr>
            </a:br>
            <a:r>
              <a:rPr lang="da-DK" sz="1600">
                <a:latin typeface="+mn-lt"/>
                <a:cs typeface="Arial" panose="020B0604020202020204" pitchFamily="34" charset="0"/>
              </a:rPr>
              <a:t>SLIDES &amp; LAYOUTS</a:t>
            </a:r>
            <a:br>
              <a:rPr lang="da-DK" altLang="da-DK" sz="900" b="1" noProof="1">
                <a:solidFill>
                  <a:schemeClr val="tx1"/>
                </a:solidFill>
                <a:latin typeface="+mn-lt"/>
                <a:cs typeface="Arial" panose="020B0604020202020204" pitchFamily="34" charset="0"/>
              </a:rPr>
            </a:br>
            <a:br>
              <a:rPr lang="da-DK" altLang="da-DK" sz="900" b="1"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Klik på menupunktet </a:t>
            </a:r>
            <a:r>
              <a:rPr lang="da-DK" altLang="da-DK" sz="900" b="1" noProof="1">
                <a:solidFill>
                  <a:schemeClr val="tx1"/>
                </a:solidFill>
                <a:latin typeface="+mn-lt"/>
                <a:cs typeface="Arial" panose="020B0604020202020204" pitchFamily="34" charset="0"/>
              </a:rPr>
              <a:t>Nyt Slide </a:t>
            </a:r>
            <a:r>
              <a:rPr lang="da-DK" altLang="da-DK" sz="900" b="0" noProof="1">
                <a:solidFill>
                  <a:schemeClr val="tx1"/>
                </a:solidFill>
                <a:latin typeface="+mn-lt"/>
                <a:cs typeface="Arial" panose="020B0604020202020204" pitchFamily="34" charset="0"/>
              </a:rPr>
              <a:t>i </a:t>
            </a:r>
            <a:r>
              <a:rPr lang="da-DK" altLang="da-DK" sz="900" b="1" noProof="1">
                <a:solidFill>
                  <a:schemeClr val="tx1"/>
                </a:solidFill>
                <a:latin typeface="+mn-lt"/>
                <a:cs typeface="Arial" panose="020B0604020202020204" pitchFamily="34" charset="0"/>
              </a:rPr>
              <a:t>Hjem</a:t>
            </a:r>
            <a:r>
              <a:rPr lang="da-DK" altLang="da-DK" sz="900" b="0" noProof="1">
                <a:solidFill>
                  <a:schemeClr val="tx1"/>
                </a:solidFill>
                <a:latin typeface="+mn-lt"/>
                <a:cs typeface="Arial" panose="020B0604020202020204" pitchFamily="34" charset="0"/>
              </a:rPr>
              <a:t> fanen for at indsætte nyt slide</a:t>
            </a:r>
            <a:br>
              <a:rPr lang="da-DK" altLang="da-DK" sz="900" b="0" noProof="1">
                <a:solidFill>
                  <a:schemeClr val="tx1"/>
                </a:solidFill>
                <a:latin typeface="+mn-lt"/>
                <a:cs typeface="Arial" panose="020B0604020202020204" pitchFamily="34" charset="0"/>
              </a:rPr>
            </a:br>
            <a:br>
              <a:rPr lang="da-DK" altLang="da-DK" sz="900" b="0" noProof="1">
                <a:solidFill>
                  <a:schemeClr val="tx1"/>
                </a:solidFill>
                <a:latin typeface="+mn-lt"/>
                <a:cs typeface="Arial" panose="020B0604020202020204" pitchFamily="34" charset="0"/>
              </a:rPr>
            </a:br>
            <a:r>
              <a:rPr lang="da-DK" altLang="da-DK" sz="900" b="1" noProof="1">
                <a:solidFill>
                  <a:schemeClr val="tx1"/>
                </a:solidFill>
                <a:latin typeface="+mn-lt"/>
                <a:cs typeface="Arial" panose="020B0604020202020204" pitchFamily="34" charset="0"/>
              </a:rPr>
              <a:t>Ændre layout</a:t>
            </a:r>
            <a:endParaRPr lang="da-DK" altLang="da-DK" sz="900" b="0" noProof="1">
              <a:solidFill>
                <a:schemeClr val="tx1"/>
              </a:solidFill>
              <a:latin typeface="+mn-lt"/>
              <a:cs typeface="Arial" panose="020B0604020202020204" pitchFamily="34" charset="0"/>
            </a:endParaRPr>
          </a:p>
          <a:p>
            <a:pPr eaLnBrk="1" hangingPunct="1">
              <a:spcAft>
                <a:spcPts val="600"/>
              </a:spcAft>
              <a:defRPr/>
            </a:pPr>
            <a:r>
              <a:rPr lang="da-DK" altLang="da-DK" sz="900" b="0" noProof="1">
                <a:solidFill>
                  <a:schemeClr val="tx1"/>
                </a:solidFill>
                <a:latin typeface="+mn-lt"/>
                <a:cs typeface="Arial" panose="020B0604020202020204" pitchFamily="34" charset="0"/>
              </a:rPr>
              <a:t>Klik på pilen</a:t>
            </a:r>
            <a:r>
              <a:rPr lang="da-DK" altLang="da-DK" sz="900" b="0" baseline="0" noProof="1">
                <a:solidFill>
                  <a:schemeClr val="tx1"/>
                </a:solidFill>
                <a:latin typeface="+mn-lt"/>
                <a:cs typeface="Arial" panose="020B0604020202020204" pitchFamily="34" charset="0"/>
              </a:rPr>
              <a:t> ved siden af </a:t>
            </a:r>
            <a:r>
              <a:rPr lang="da-DK" altLang="da-DK" sz="900" b="1" baseline="0" noProof="1">
                <a:solidFill>
                  <a:schemeClr val="tx1"/>
                </a:solidFill>
                <a:latin typeface="+mn-lt"/>
                <a:cs typeface="Arial" panose="020B0604020202020204" pitchFamily="34" charset="0"/>
              </a:rPr>
              <a:t>Layout </a:t>
            </a:r>
            <a:r>
              <a:rPr lang="da-DK" altLang="da-DK" sz="900" b="0" baseline="0" noProof="1">
                <a:solidFill>
                  <a:schemeClr val="tx1"/>
                </a:solidFill>
                <a:latin typeface="+mn-lt"/>
                <a:cs typeface="Arial" panose="020B0604020202020204" pitchFamily="34" charset="0"/>
              </a:rPr>
              <a:t>for at få vist en dropdown menu af mulige slides layout</a:t>
            </a:r>
            <a:br>
              <a:rPr lang="da-DK" altLang="da-DK" sz="900" b="0" baseline="0" noProof="1">
                <a:solidFill>
                  <a:schemeClr val="tx1"/>
                </a:solidFill>
                <a:latin typeface="+mn-lt"/>
                <a:cs typeface="Arial" panose="020B0604020202020204" pitchFamily="34" charset="0"/>
              </a:rPr>
            </a:br>
            <a:br>
              <a:rPr lang="da-DK" altLang="da-DK" sz="900" b="0" baseline="0" noProof="1">
                <a:solidFill>
                  <a:schemeClr val="tx1"/>
                </a:solidFill>
                <a:latin typeface="+mn-lt"/>
                <a:cs typeface="Arial" panose="020B0604020202020204" pitchFamily="34" charset="0"/>
              </a:rPr>
            </a:br>
            <a:r>
              <a:rPr lang="da-DK" sz="900" b="1" noProof="1">
                <a:solidFill>
                  <a:schemeClr val="tx1"/>
                </a:solidFill>
                <a:latin typeface="+mn-lt"/>
                <a:cs typeface="Arial" panose="020B0604020202020204" pitchFamily="34" charset="0"/>
              </a:rPr>
              <a:t>Nulstil slide</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da-DK" altLang="da-DK" sz="900" b="1" noProof="1">
                <a:solidFill>
                  <a:schemeClr val="tx1"/>
                </a:solidFill>
                <a:latin typeface="+mn-lt"/>
                <a:cs typeface="Arial" panose="020B0604020202020204" pitchFamily="34" charset="0"/>
              </a:rPr>
              <a:t>1. </a:t>
            </a:r>
            <a:r>
              <a:rPr lang="da-DK" altLang="da-DK" sz="900" b="0" noProof="1">
                <a:solidFill>
                  <a:schemeClr val="tx1"/>
                </a:solidFill>
                <a:latin typeface="+mn-lt"/>
                <a:cs typeface="Arial" panose="020B0604020202020204" pitchFamily="34" charset="0"/>
              </a:rPr>
              <a:t>Klik på </a:t>
            </a:r>
            <a:r>
              <a:rPr lang="da-DK" altLang="da-DK" sz="900" b="1" noProof="1">
                <a:solidFill>
                  <a:schemeClr val="tx1"/>
                </a:solidFill>
                <a:latin typeface="+mn-lt"/>
                <a:cs typeface="Arial" panose="020B0604020202020204" pitchFamily="34" charset="0"/>
              </a:rPr>
              <a:t>Hjem</a:t>
            </a:r>
            <a:r>
              <a:rPr lang="da-DK" altLang="da-DK" sz="900" b="0" noProof="1">
                <a:solidFill>
                  <a:schemeClr val="tx1"/>
                </a:solidFill>
                <a:latin typeface="+mn-lt"/>
                <a:cs typeface="Arial" panose="020B0604020202020204" pitchFamily="34" charset="0"/>
              </a:rPr>
              <a:t> knappen</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da-DK" altLang="da-DK" sz="900" b="1" noProof="1">
                <a:solidFill>
                  <a:schemeClr val="tx1"/>
                </a:solidFill>
                <a:latin typeface="+mn-lt"/>
                <a:cs typeface="Arial" panose="020B0604020202020204" pitchFamily="34" charset="0"/>
              </a:rPr>
              <a:t>2. </a:t>
            </a:r>
            <a:r>
              <a:rPr lang="da-DK" altLang="da-DK" sz="900" b="0" noProof="1">
                <a:solidFill>
                  <a:schemeClr val="tx1"/>
                </a:solidFill>
                <a:latin typeface="+mn-lt"/>
                <a:cs typeface="Arial" panose="020B0604020202020204" pitchFamily="34" charset="0"/>
              </a:rPr>
              <a:t>Vælg </a:t>
            </a:r>
            <a:r>
              <a:rPr lang="da-DK" altLang="da-DK" sz="900" b="1" noProof="1">
                <a:solidFill>
                  <a:schemeClr val="tx1"/>
                </a:solidFill>
                <a:latin typeface="+mn-lt"/>
                <a:cs typeface="Arial" panose="020B0604020202020204" pitchFamily="34" charset="0"/>
              </a:rPr>
              <a:t>Nulstil</a:t>
            </a:r>
            <a:r>
              <a:rPr lang="da-DK" altLang="da-DK" sz="900" b="0" noProof="1">
                <a:solidFill>
                  <a:schemeClr val="tx1"/>
                </a:solidFill>
                <a:latin typeface="+mn-lt"/>
                <a:cs typeface="Arial" panose="020B0604020202020204" pitchFamily="34" charset="0"/>
              </a:rPr>
              <a:t> for at nulstille placering, størrelse og formatering af pladsholdere til layoutets oprindelige design i </a:t>
            </a:r>
            <a:r>
              <a:rPr lang="da-DK" altLang="da-DK" sz="900" b="1" noProof="1">
                <a:solidFill>
                  <a:schemeClr val="tx1"/>
                </a:solidFill>
                <a:latin typeface="+mn-lt"/>
                <a:cs typeface="Arial" panose="020B0604020202020204" pitchFamily="34" charset="0"/>
              </a:rPr>
              <a:t>Hjem</a:t>
            </a:r>
            <a:r>
              <a:rPr lang="da-DK" altLang="da-DK" sz="900" b="0" noProof="1">
                <a:solidFill>
                  <a:schemeClr val="tx1"/>
                </a:solidFill>
                <a:latin typeface="+mn-lt"/>
                <a:cs typeface="Arial" panose="020B0604020202020204" pitchFamily="34" charset="0"/>
              </a:rPr>
              <a:t> fanen</a:t>
            </a:r>
            <a:endParaRPr lang="da-DK" sz="900" b="1" noProof="1">
              <a:solidFill>
                <a:schemeClr val="tx1"/>
              </a:solidFill>
              <a:latin typeface="+mn-lt"/>
              <a:cs typeface="Arial" panose="020B0604020202020204" pitchFamily="34" charset="0"/>
            </a:endParaRPr>
          </a:p>
          <a:p>
            <a:pPr eaLnBrk="1" hangingPunct="1">
              <a:spcAft>
                <a:spcPts val="600"/>
              </a:spcAft>
              <a:defRPr/>
            </a:pPr>
            <a:endParaRPr lang="da-DK" altLang="da-DK" sz="900" b="0" noProof="1">
              <a:solidFill>
                <a:schemeClr val="tx1"/>
              </a:solidFill>
              <a:latin typeface="+mn-lt"/>
              <a:cs typeface="Arial" panose="020B0604020202020204" pitchFamily="34" charset="0"/>
            </a:endParaRPr>
          </a:p>
        </p:txBody>
      </p:sp>
      <p:pic>
        <p:nvPicPr>
          <p:cNvPr id="29" name="Picture 2">
            <a:extLst>
              <a:ext uri="{FF2B5EF4-FFF2-40B4-BE49-F238E27FC236}">
                <a16:creationId xmlns:a16="http://schemas.microsoft.com/office/drawing/2014/main" id="{67CFEA91-5609-48D9-BC31-25A4F2502298}"/>
              </a:ext>
            </a:extLst>
          </p:cNvPr>
          <p:cNvPicPr>
            <a:picLocks noChangeAspect="1"/>
          </p:cNvPicPr>
          <p:nvPr userDrawn="1"/>
        </p:nvPicPr>
        <p:blipFill>
          <a:blip r:embed="rId4"/>
          <a:stretch>
            <a:fillRect/>
          </a:stretch>
        </p:blipFill>
        <p:spPr>
          <a:xfrm>
            <a:off x="3299433" y="3225698"/>
            <a:ext cx="257143" cy="285714"/>
          </a:xfrm>
          <a:prstGeom prst="rect">
            <a:avLst/>
          </a:prstGeom>
        </p:spPr>
      </p:pic>
      <p:pic>
        <p:nvPicPr>
          <p:cNvPr id="32" name="Picture 29">
            <a:extLst>
              <a:ext uri="{FF2B5EF4-FFF2-40B4-BE49-F238E27FC236}">
                <a16:creationId xmlns:a16="http://schemas.microsoft.com/office/drawing/2014/main" id="{336B7D6F-306E-4198-B5D8-8300D5EEC9DB}"/>
              </a:ext>
            </a:extLst>
          </p:cNvPr>
          <p:cNvPicPr>
            <a:picLocks noChangeAspect="1"/>
          </p:cNvPicPr>
          <p:nvPr userDrawn="1"/>
        </p:nvPicPr>
        <p:blipFill>
          <a:blip r:embed="rId5"/>
          <a:stretch>
            <a:fillRect/>
          </a:stretch>
        </p:blipFill>
        <p:spPr>
          <a:xfrm>
            <a:off x="3299433" y="2484680"/>
            <a:ext cx="457143" cy="257143"/>
          </a:xfrm>
          <a:prstGeom prst="rect">
            <a:avLst/>
          </a:prstGeom>
        </p:spPr>
      </p:pic>
      <p:pic>
        <p:nvPicPr>
          <p:cNvPr id="34" name="Billede 33">
            <a:extLst>
              <a:ext uri="{FF2B5EF4-FFF2-40B4-BE49-F238E27FC236}">
                <a16:creationId xmlns:a16="http://schemas.microsoft.com/office/drawing/2014/main" id="{8B7D4B5D-5105-4B08-9F8D-29962C5C2409}"/>
              </a:ext>
            </a:extLst>
          </p:cNvPr>
          <p:cNvPicPr>
            <a:picLocks noChangeAspect="1"/>
          </p:cNvPicPr>
          <p:nvPr userDrawn="1"/>
        </p:nvPicPr>
        <p:blipFill>
          <a:blip r:embed="rId6"/>
          <a:stretch>
            <a:fillRect/>
          </a:stretch>
        </p:blipFill>
        <p:spPr>
          <a:xfrm>
            <a:off x="3299433" y="4116178"/>
            <a:ext cx="308589" cy="528030"/>
          </a:xfrm>
          <a:prstGeom prst="rect">
            <a:avLst/>
          </a:prstGeom>
        </p:spPr>
      </p:pic>
      <p:pic>
        <p:nvPicPr>
          <p:cNvPr id="36" name="Billede 35">
            <a:extLst>
              <a:ext uri="{FF2B5EF4-FFF2-40B4-BE49-F238E27FC236}">
                <a16:creationId xmlns:a16="http://schemas.microsoft.com/office/drawing/2014/main" id="{10574EF6-7E2E-460C-A32A-3DDD4B75BCEA}"/>
              </a:ext>
            </a:extLst>
          </p:cNvPr>
          <p:cNvPicPr>
            <a:picLocks noChangeAspect="1"/>
          </p:cNvPicPr>
          <p:nvPr userDrawn="1"/>
        </p:nvPicPr>
        <p:blipFill rotWithShape="1">
          <a:blip r:embed="rId7"/>
          <a:srcRect l="3031"/>
          <a:stretch/>
        </p:blipFill>
        <p:spPr>
          <a:xfrm>
            <a:off x="3299433" y="5730886"/>
            <a:ext cx="496606" cy="172842"/>
          </a:xfrm>
          <a:prstGeom prst="rect">
            <a:avLst/>
          </a:prstGeom>
        </p:spPr>
      </p:pic>
      <p:pic>
        <p:nvPicPr>
          <p:cNvPr id="38" name="Picture 33">
            <a:extLst>
              <a:ext uri="{FF2B5EF4-FFF2-40B4-BE49-F238E27FC236}">
                <a16:creationId xmlns:a16="http://schemas.microsoft.com/office/drawing/2014/main" id="{26F154F3-5A17-41F1-9B46-FCA4D9945F70}"/>
              </a:ext>
            </a:extLst>
          </p:cNvPr>
          <p:cNvPicPr>
            <a:picLocks noChangeAspect="1"/>
          </p:cNvPicPr>
          <p:nvPr userDrawn="1"/>
        </p:nvPicPr>
        <p:blipFill rotWithShape="1">
          <a:blip r:embed="rId8"/>
          <a:srcRect l="3901" t="45142" r="62601" b="9046"/>
          <a:stretch/>
        </p:blipFill>
        <p:spPr>
          <a:xfrm>
            <a:off x="7131861" y="2986848"/>
            <a:ext cx="341204" cy="321707"/>
          </a:xfrm>
          <a:prstGeom prst="rect">
            <a:avLst/>
          </a:prstGeom>
        </p:spPr>
      </p:pic>
      <p:pic>
        <p:nvPicPr>
          <p:cNvPr id="39" name="Billede 38">
            <a:extLst>
              <a:ext uri="{FF2B5EF4-FFF2-40B4-BE49-F238E27FC236}">
                <a16:creationId xmlns:a16="http://schemas.microsoft.com/office/drawing/2014/main" id="{9BB80CE2-5590-41B1-90B8-FB96BC0E66DC}"/>
              </a:ext>
            </a:extLst>
          </p:cNvPr>
          <p:cNvPicPr>
            <a:picLocks noChangeAspect="1"/>
          </p:cNvPicPr>
          <p:nvPr userDrawn="1"/>
        </p:nvPicPr>
        <p:blipFill>
          <a:blip r:embed="rId9"/>
          <a:stretch>
            <a:fillRect/>
          </a:stretch>
        </p:blipFill>
        <p:spPr>
          <a:xfrm>
            <a:off x="7173362" y="3705212"/>
            <a:ext cx="366043" cy="480431"/>
          </a:xfrm>
          <a:prstGeom prst="rect">
            <a:avLst/>
          </a:prstGeom>
        </p:spPr>
      </p:pic>
      <p:sp>
        <p:nvSpPr>
          <p:cNvPr id="44" name="Fast overskrift">
            <a:extLst>
              <a:ext uri="{FF2B5EF4-FFF2-40B4-BE49-F238E27FC236}">
                <a16:creationId xmlns:a16="http://schemas.microsoft.com/office/drawing/2014/main" id="{7AE3BB46-77B5-4BE0-A557-B2DBAB09F17D}"/>
              </a:ext>
            </a:extLst>
          </p:cNvPr>
          <p:cNvSpPr txBox="1"/>
          <p:nvPr userDrawn="1"/>
        </p:nvSpPr>
        <p:spPr>
          <a:xfrm>
            <a:off x="539752" y="512213"/>
            <a:ext cx="11109321" cy="650171"/>
          </a:xfrm>
          <a:prstGeom prst="rect">
            <a:avLst/>
          </a:prstGeom>
          <a:noFill/>
        </p:spPr>
        <p:txBody>
          <a:bodyPr wrap="square" lIns="0" tIns="0" rIns="0" bIns="0" rtlCol="0" anchor="t" anchorCtr="0">
            <a:noAutofit/>
          </a:bodyPr>
          <a:lstStyle/>
          <a:p>
            <a:r>
              <a:rPr lang="da-DK" sz="2800" b="1" noProof="1">
                <a:solidFill>
                  <a:schemeClr val="tx1"/>
                </a:solidFill>
                <a:latin typeface="+mj-lt"/>
                <a:cs typeface="Arial" panose="020B0604020202020204" pitchFamily="34" charset="0"/>
              </a:rPr>
              <a:t>TIPS &amp; TRICKS - DIN BRUGERGUIDE</a:t>
            </a:r>
          </a:p>
        </p:txBody>
      </p:sp>
      <p:pic>
        <p:nvPicPr>
          <p:cNvPr id="1026" name="Picture 2" descr="C:\Users\MAV~1.SKA\AppData\Local\Temp\SNAGHTMLe48c1e.PNG">
            <a:extLst>
              <a:ext uri="{FF2B5EF4-FFF2-40B4-BE49-F238E27FC236}">
                <a16:creationId xmlns:a16="http://schemas.microsoft.com/office/drawing/2014/main" id="{D585BA4E-F627-486D-80B3-0CE0EDC592BA}"/>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1132521" y="5189139"/>
            <a:ext cx="650850" cy="97382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a:extLst>
              <a:ext uri="{FF2B5EF4-FFF2-40B4-BE49-F238E27FC236}">
                <a16:creationId xmlns:a16="http://schemas.microsoft.com/office/drawing/2014/main" id="{596A17E0-59D7-48F4-8A7B-898B5B7B3361}"/>
              </a:ext>
            </a:extLst>
          </p:cNvPr>
          <p:cNvPicPr>
            <a:picLocks noChangeAspect="1"/>
          </p:cNvPicPr>
          <p:nvPr userDrawn="1"/>
        </p:nvPicPr>
        <p:blipFill>
          <a:blip r:embed="rId11"/>
          <a:stretch>
            <a:fillRect/>
          </a:stretch>
        </p:blipFill>
        <p:spPr>
          <a:xfrm>
            <a:off x="3299433" y="4818307"/>
            <a:ext cx="475428" cy="176762"/>
          </a:xfrm>
          <a:prstGeom prst="rect">
            <a:avLst/>
          </a:prstGeom>
        </p:spPr>
      </p:pic>
      <p:pic>
        <p:nvPicPr>
          <p:cNvPr id="22" name="Billede 21">
            <a:extLst>
              <a:ext uri="{FF2B5EF4-FFF2-40B4-BE49-F238E27FC236}">
                <a16:creationId xmlns:a16="http://schemas.microsoft.com/office/drawing/2014/main" id="{9D257D03-9779-4535-98A8-F6E165A0B27F}"/>
              </a:ext>
            </a:extLst>
          </p:cNvPr>
          <p:cNvPicPr>
            <a:picLocks noChangeAspect="1"/>
          </p:cNvPicPr>
          <p:nvPr userDrawn="1"/>
        </p:nvPicPr>
        <p:blipFill>
          <a:blip r:embed="rId12"/>
          <a:stretch>
            <a:fillRect/>
          </a:stretch>
        </p:blipFill>
        <p:spPr>
          <a:xfrm>
            <a:off x="11132521" y="2050541"/>
            <a:ext cx="440195" cy="543366"/>
          </a:xfrm>
          <a:prstGeom prst="rect">
            <a:avLst/>
          </a:prstGeom>
        </p:spPr>
      </p:pic>
      <p:sp>
        <p:nvSpPr>
          <p:cNvPr id="26" name="Date Placeholder 6" hidden="1">
            <a:extLst>
              <a:ext uri="{FF2B5EF4-FFF2-40B4-BE49-F238E27FC236}">
                <a16:creationId xmlns:a16="http://schemas.microsoft.com/office/drawing/2014/main" id="{77A12538-135F-4FF2-A008-DD8778997A8B}"/>
              </a:ext>
            </a:extLst>
          </p:cNvPr>
          <p:cNvSpPr>
            <a:spLocks noGrp="1"/>
          </p:cNvSpPr>
          <p:nvPr>
            <p:ph type="dt" sz="half" idx="15"/>
          </p:nvPr>
        </p:nvSpPr>
        <p:spPr>
          <a:xfrm>
            <a:off x="0" y="6858000"/>
            <a:ext cx="0" cy="0"/>
          </a:xfrm>
        </p:spPr>
        <p:txBody>
          <a:bodyPr/>
          <a:lstStyle>
            <a:lvl1pPr>
              <a:defRPr sz="100">
                <a:noFill/>
              </a:defRPr>
            </a:lvl1pPr>
          </a:lstStyle>
          <a:p>
            <a:fld id="{54844CF9-DA68-474D-B924-9E08B25C87EB}" type="datetime3">
              <a:rPr lang="da-DK" smtClean="0"/>
              <a:t>24.09.2024</a:t>
            </a:fld>
            <a:endParaRPr lang="da-DK"/>
          </a:p>
        </p:txBody>
      </p:sp>
      <p:sp>
        <p:nvSpPr>
          <p:cNvPr id="30" name="Footer Placeholder 8" hidden="1">
            <a:extLst>
              <a:ext uri="{FF2B5EF4-FFF2-40B4-BE49-F238E27FC236}">
                <a16:creationId xmlns:a16="http://schemas.microsoft.com/office/drawing/2014/main" id="{A42D56E7-CDF6-4E80-AFF3-D415EB0F22A2}"/>
              </a:ext>
            </a:extLst>
          </p:cNvPr>
          <p:cNvSpPr>
            <a:spLocks noGrp="1"/>
          </p:cNvSpPr>
          <p:nvPr>
            <p:ph type="ftr" sz="quarter" idx="16"/>
          </p:nvPr>
        </p:nvSpPr>
        <p:spPr>
          <a:xfrm>
            <a:off x="0" y="6858000"/>
            <a:ext cx="0" cy="0"/>
          </a:xfrm>
        </p:spPr>
        <p:txBody>
          <a:bodyPr/>
          <a:lstStyle>
            <a:lvl1pPr>
              <a:defRPr sz="100">
                <a:noFill/>
              </a:defRPr>
            </a:lvl1pPr>
          </a:lstStyle>
          <a:p>
            <a:endParaRPr lang="da-DK"/>
          </a:p>
        </p:txBody>
      </p:sp>
      <p:sp>
        <p:nvSpPr>
          <p:cNvPr id="31" name="Slide Number Placeholder 10" hidden="1">
            <a:extLst>
              <a:ext uri="{FF2B5EF4-FFF2-40B4-BE49-F238E27FC236}">
                <a16:creationId xmlns:a16="http://schemas.microsoft.com/office/drawing/2014/main" id="{42EB6738-FD94-43D4-9716-64D106B23C6B}"/>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da-DK" smtClean="0"/>
              <a:pPr/>
              <a:t>‹nr.›</a:t>
            </a:fld>
            <a:endParaRPr lang="da-DK"/>
          </a:p>
        </p:txBody>
      </p:sp>
    </p:spTree>
    <p:extLst>
      <p:ext uri="{BB962C8B-B14F-4D97-AF65-F5344CB8AC3E}">
        <p14:creationId xmlns:p14="http://schemas.microsoft.com/office/powerpoint/2010/main" val="9066328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gt;Brug ikke layouts efter dette &gt;&gt;">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124504-36FD-4753-851D-5B7D02D4A2D1}"/>
              </a:ext>
            </a:extLst>
          </p:cNvPr>
          <p:cNvSpPr/>
          <p:nvPr userDrawn="1"/>
        </p:nvSpPr>
        <p:spPr bwMode="ltGray">
          <a:xfrm>
            <a:off x="0" y="0"/>
            <a:ext cx="12192000" cy="6858000"/>
          </a:xfrm>
          <a:prstGeom prst="rect">
            <a:avLst/>
          </a:prstGeom>
          <a:solidFill>
            <a:schemeClr val="tx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da-DK" sz="1400" err="1">
              <a:solidFill>
                <a:schemeClr val="tx1"/>
              </a:solidFill>
            </a:endParaRPr>
          </a:p>
        </p:txBody>
      </p:sp>
      <p:sp>
        <p:nvSpPr>
          <p:cNvPr id="5" name="Do not use"/>
          <p:cNvSpPr txBox="1"/>
          <p:nvPr userDrawn="1"/>
        </p:nvSpPr>
        <p:spPr>
          <a:xfrm>
            <a:off x="430213" y="656823"/>
            <a:ext cx="11356977" cy="2893100"/>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da-DK" sz="4400" b="0" noProof="0">
                <a:solidFill>
                  <a:schemeClr val="bg1"/>
                </a:solidFill>
              </a:rPr>
              <a:t>Hvis du ser andre </a:t>
            </a:r>
            <a:r>
              <a:rPr lang="da-DK" sz="4400" b="1" i="1" noProof="0">
                <a:solidFill>
                  <a:schemeClr val="bg1"/>
                </a:solidFill>
              </a:rPr>
              <a:t>layouts efter dette,</a:t>
            </a:r>
            <a:br>
              <a:rPr lang="da-DK" sz="4400" b="0" i="0" noProof="0">
                <a:solidFill>
                  <a:schemeClr val="bg1"/>
                </a:solidFill>
              </a:rPr>
            </a:br>
            <a:r>
              <a:rPr lang="da-DK" sz="4400" b="0" noProof="0">
                <a:solidFill>
                  <a:schemeClr val="bg1"/>
                </a:solidFill>
              </a:rPr>
              <a:t>brug dem ikke. Disse layouts </a:t>
            </a:r>
            <a:r>
              <a:rPr lang="da-DK" sz="4400" b="1" i="1" u="none" noProof="0">
                <a:solidFill>
                  <a:schemeClr val="bg1"/>
                </a:solidFill>
              </a:rPr>
              <a:t>tilhører ikke </a:t>
            </a:r>
            <a:r>
              <a:rPr lang="da-DK" sz="4400" b="0" i="0" u="none" noProof="0">
                <a:solidFill>
                  <a:schemeClr val="bg1"/>
                </a:solidFill>
              </a:rPr>
              <a:t>vores </a:t>
            </a:r>
            <a:r>
              <a:rPr lang="da-DK" sz="4400" b="0" i="0" u="none" noProof="1">
                <a:solidFill>
                  <a:schemeClr val="bg1"/>
                </a:solidFill>
              </a:rPr>
              <a:t>corporate</a:t>
            </a:r>
            <a:r>
              <a:rPr lang="da-DK" sz="4400" b="0" noProof="0">
                <a:solidFill>
                  <a:schemeClr val="bg1"/>
                </a:solidFill>
              </a:rPr>
              <a:t>skabelon.</a:t>
            </a:r>
            <a:br>
              <a:rPr lang="da-DK" sz="2800" b="0" noProof="0">
                <a:solidFill>
                  <a:schemeClr val="bg1"/>
                </a:solidFill>
              </a:rPr>
            </a:br>
            <a:br>
              <a:rPr lang="da-DK" sz="2800" b="0" noProof="0">
                <a:solidFill>
                  <a:schemeClr val="bg1"/>
                </a:solidFill>
              </a:rPr>
            </a:br>
            <a:endParaRPr lang="da-DK" sz="2800" b="0" noProof="0">
              <a:solidFill>
                <a:schemeClr val="bg1"/>
              </a:solidFill>
            </a:endParaRPr>
          </a:p>
        </p:txBody>
      </p:sp>
      <p:grpSp>
        <p:nvGrpSpPr>
          <p:cNvPr id="4" name="Group 3">
            <a:extLst>
              <a:ext uri="{FF2B5EF4-FFF2-40B4-BE49-F238E27FC236}">
                <a16:creationId xmlns:a16="http://schemas.microsoft.com/office/drawing/2014/main" id="{2BEB5E5A-DA85-4D5B-80B9-F94482F55D76}"/>
              </a:ext>
            </a:extLst>
          </p:cNvPr>
          <p:cNvGrpSpPr/>
          <p:nvPr userDrawn="1"/>
        </p:nvGrpSpPr>
        <p:grpSpPr bwMode="black">
          <a:xfrm rot="8100000">
            <a:off x="10404874" y="3325226"/>
            <a:ext cx="1036788" cy="1036788"/>
            <a:chOff x="6096000" y="4963130"/>
            <a:chExt cx="1456719" cy="1456719"/>
          </a:xfrm>
          <a:solidFill>
            <a:schemeClr val="bg1"/>
          </a:solidFill>
        </p:grpSpPr>
        <p:sp>
          <p:nvSpPr>
            <p:cNvPr id="3" name="Rectangle 2">
              <a:extLst>
                <a:ext uri="{FF2B5EF4-FFF2-40B4-BE49-F238E27FC236}">
                  <a16:creationId xmlns:a16="http://schemas.microsoft.com/office/drawing/2014/main" id="{C823227E-A862-4A7F-BC20-0D107430AB2C}"/>
                </a:ext>
              </a:extLst>
            </p:cNvPr>
            <p:cNvSpPr/>
            <p:nvPr userDrawn="1"/>
          </p:nvSpPr>
          <p:spPr bwMode="black">
            <a:xfrm rot="5400000">
              <a:off x="5534135" y="5524995"/>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da-DK" sz="1400" err="1">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bwMode="black">
            <a:xfrm rot="10800000">
              <a:off x="6096000" y="4963130"/>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da-DK" sz="1400" err="1">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a:xfrm>
            <a:off x="472536" y="2986685"/>
            <a:ext cx="10152346" cy="1631216"/>
          </a:xfrm>
          <a:prstGeom prst="rect">
            <a:avLst/>
          </a:prstGeom>
        </p:spPr>
        <p:txBody>
          <a:bodyPr wrap="square">
            <a:spAutoFit/>
          </a:bodyPr>
          <a:lstStyle/>
          <a:p>
            <a:pPr algn="ctr"/>
            <a:r>
              <a:rPr lang="da-DK" sz="10000" b="1" i="1" noProof="0">
                <a:solidFill>
                  <a:schemeClr val="bg1"/>
                </a:solidFill>
              </a:rPr>
              <a:t>Brug dem ikke </a:t>
            </a:r>
            <a:endParaRPr lang="da-DK" sz="10000" b="1" i="1" noProof="0"/>
          </a:p>
        </p:txBody>
      </p:sp>
      <p:sp>
        <p:nvSpPr>
          <p:cNvPr id="16" name="Do not use">
            <a:extLst>
              <a:ext uri="{FF2B5EF4-FFF2-40B4-BE49-F238E27FC236}">
                <a16:creationId xmlns:a16="http://schemas.microsoft.com/office/drawing/2014/main" id="{A8FA78FA-4D94-4717-B7C6-6F86378D6B01}"/>
              </a:ext>
            </a:extLst>
          </p:cNvPr>
          <p:cNvSpPr txBox="1"/>
          <p:nvPr userDrawn="1"/>
        </p:nvSpPr>
        <p:spPr>
          <a:xfrm>
            <a:off x="430214" y="5186455"/>
            <a:ext cx="11356974" cy="969496"/>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da-DK" sz="2000" b="0" noProof="0">
                <a:solidFill>
                  <a:schemeClr val="bg1"/>
                </a:solidFill>
              </a:rPr>
              <a:t>Pga. PowerPoints standard Kopier/Indsæt funktionalitet kan ekstra uønskede layouts forekomme.</a:t>
            </a:r>
          </a:p>
          <a:p>
            <a:pPr marL="0" marR="0" indent="0" algn="ctr" fontAlgn="auto">
              <a:lnSpc>
                <a:spcPct val="100000"/>
              </a:lnSpc>
              <a:spcBef>
                <a:spcPts val="600"/>
              </a:spcBef>
              <a:spcAft>
                <a:spcPts val="0"/>
              </a:spcAft>
              <a:buClr>
                <a:srgbClr val="003755"/>
              </a:buClr>
              <a:buSzTx/>
              <a:buFontTx/>
              <a:buNone/>
              <a:tabLst/>
            </a:pPr>
            <a:r>
              <a:rPr lang="da-DK" sz="2000" b="0" noProof="0">
                <a:solidFill>
                  <a:schemeClr val="bg1"/>
                </a:solidFill>
              </a:rPr>
              <a:t>OBS! Layouts efter dette kan indeholde potentiel fortrolig information.</a:t>
            </a:r>
            <a:br>
              <a:rPr lang="da-DK" sz="1800" b="0" noProof="0">
                <a:solidFill>
                  <a:schemeClr val="bg1"/>
                </a:solidFill>
              </a:rPr>
            </a:br>
            <a:endParaRPr lang="da-DK" sz="1800" b="0" noProof="0">
              <a:solidFill>
                <a:schemeClr val="bg1"/>
              </a:solidFill>
            </a:endParaRPr>
          </a:p>
        </p:txBody>
      </p:sp>
      <p:sp>
        <p:nvSpPr>
          <p:cNvPr id="13" name="Date Placeholder 6" hidden="1">
            <a:extLst>
              <a:ext uri="{FF2B5EF4-FFF2-40B4-BE49-F238E27FC236}">
                <a16:creationId xmlns:a16="http://schemas.microsoft.com/office/drawing/2014/main" id="{64CEB7DD-E8FE-47C7-8823-750A10754EB0}"/>
              </a:ext>
            </a:extLst>
          </p:cNvPr>
          <p:cNvSpPr>
            <a:spLocks noGrp="1"/>
          </p:cNvSpPr>
          <p:nvPr>
            <p:ph type="dt" sz="half" idx="15"/>
          </p:nvPr>
        </p:nvSpPr>
        <p:spPr>
          <a:xfrm>
            <a:off x="0" y="6858000"/>
            <a:ext cx="0" cy="0"/>
          </a:xfrm>
        </p:spPr>
        <p:txBody>
          <a:bodyPr/>
          <a:lstStyle>
            <a:lvl1pPr>
              <a:defRPr sz="100">
                <a:noFill/>
              </a:defRPr>
            </a:lvl1pPr>
          </a:lstStyle>
          <a:p>
            <a:fld id="{BD842B9B-7AB8-4FBB-97C2-959C0F27CF9D}" type="datetime3">
              <a:rPr lang="da-DK" smtClean="0"/>
              <a:t>24.09.2024</a:t>
            </a:fld>
            <a:endParaRPr lang="da-DK"/>
          </a:p>
        </p:txBody>
      </p:sp>
      <p:sp>
        <p:nvSpPr>
          <p:cNvPr id="14" name="Footer Placeholder 8" hidden="1">
            <a:extLst>
              <a:ext uri="{FF2B5EF4-FFF2-40B4-BE49-F238E27FC236}">
                <a16:creationId xmlns:a16="http://schemas.microsoft.com/office/drawing/2014/main" id="{06739825-D1B6-4F3A-8216-BA5B32BD19E7}"/>
              </a:ext>
            </a:extLst>
          </p:cNvPr>
          <p:cNvSpPr>
            <a:spLocks noGrp="1"/>
          </p:cNvSpPr>
          <p:nvPr>
            <p:ph type="ftr" sz="quarter" idx="16"/>
          </p:nvPr>
        </p:nvSpPr>
        <p:spPr>
          <a:xfrm>
            <a:off x="0" y="6858000"/>
            <a:ext cx="0" cy="0"/>
          </a:xfrm>
        </p:spPr>
        <p:txBody>
          <a:bodyPr/>
          <a:lstStyle>
            <a:lvl1pPr>
              <a:defRPr sz="100">
                <a:noFill/>
              </a:defRPr>
            </a:lvl1pPr>
          </a:lstStyle>
          <a:p>
            <a:endParaRPr lang="da-DK"/>
          </a:p>
        </p:txBody>
      </p:sp>
      <p:sp>
        <p:nvSpPr>
          <p:cNvPr id="15" name="Slide Number Placeholder 10" hidden="1">
            <a:extLst>
              <a:ext uri="{FF2B5EF4-FFF2-40B4-BE49-F238E27FC236}">
                <a16:creationId xmlns:a16="http://schemas.microsoft.com/office/drawing/2014/main" id="{A2244AC4-18E1-41D9-B6D4-4D2415BE8C35}"/>
              </a:ext>
            </a:extLst>
          </p:cNvPr>
          <p:cNvSpPr>
            <a:spLocks noGrp="1"/>
          </p:cNvSpPr>
          <p:nvPr>
            <p:ph type="sldNum" sz="quarter" idx="17"/>
          </p:nvPr>
        </p:nvSpPr>
        <p:spPr>
          <a:xfrm>
            <a:off x="0" y="6858000"/>
            <a:ext cx="0" cy="0"/>
          </a:xfrm>
        </p:spPr>
        <p:txBody>
          <a:bodyPr/>
          <a:lstStyle>
            <a:lvl1pPr>
              <a:defRPr sz="100">
                <a:noFil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4886622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Citat med billede">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653A3ADA-5C3D-44CA-B837-98B5C4F0FB46}"/>
              </a:ext>
            </a:extLst>
          </p:cNvPr>
          <p:cNvSpPr>
            <a:spLocks noGrp="1"/>
          </p:cNvSpPr>
          <p:nvPr>
            <p:ph type="pic" sz="quarter" idx="17" hasCustomPrompt="1"/>
          </p:nvPr>
        </p:nvSpPr>
        <p:spPr>
          <a:xfrm>
            <a:off x="0" y="-1"/>
            <a:ext cx="12193200" cy="6861600"/>
          </a:xfrm>
          <a:solidFill>
            <a:schemeClr val="accent3"/>
          </a:solidFill>
        </p:spPr>
        <p:txBody>
          <a:bodyPr lIns="144000" tIns="108000"/>
          <a:lstStyle>
            <a:lvl1pPr marL="0" indent="0" algn="l">
              <a:buNone/>
              <a:defRPr sz="1600"/>
            </a:lvl1pPr>
          </a:lstStyle>
          <a:p>
            <a:r>
              <a:rPr lang="da-DK"/>
              <a:t>Klik på rammen for at Indsæt billede via Templafy fanen</a:t>
            </a:r>
          </a:p>
        </p:txBody>
      </p:sp>
      <p:sp>
        <p:nvSpPr>
          <p:cNvPr id="10" name="Title 1">
            <a:extLst>
              <a:ext uri="{FF2B5EF4-FFF2-40B4-BE49-F238E27FC236}">
                <a16:creationId xmlns:a16="http://schemas.microsoft.com/office/drawing/2014/main" id="{24C25CC2-0492-4F6E-AB5C-C792BED198F4}"/>
              </a:ext>
            </a:extLst>
          </p:cNvPr>
          <p:cNvSpPr>
            <a:spLocks noGrp="1"/>
          </p:cNvSpPr>
          <p:nvPr>
            <p:ph type="ctrTitle" hasCustomPrompt="1"/>
          </p:nvPr>
        </p:nvSpPr>
        <p:spPr>
          <a:xfrm>
            <a:off x="540000" y="1638000"/>
            <a:ext cx="6328800" cy="4320000"/>
          </a:xfrm>
          <a:solidFill>
            <a:schemeClr val="bg1">
              <a:alpha val="90000"/>
            </a:schemeClr>
          </a:solidFill>
          <a:effectLst>
            <a:outerShdw blurRad="317500" sx="107000" sy="107000" algn="ctr" rotWithShape="0">
              <a:schemeClr val="tx1">
                <a:alpha val="25000"/>
              </a:schemeClr>
            </a:outerShdw>
          </a:effectLst>
        </p:spPr>
        <p:txBody>
          <a:bodyPr lIns="486000" tIns="486000" rIns="486000" bIns="1080000" anchor="b" anchorCtr="0"/>
          <a:lstStyle>
            <a:lvl1pPr algn="l">
              <a:lnSpc>
                <a:spcPct val="95000"/>
              </a:lnSpc>
              <a:defRPr sz="2400" cap="none" spc="0" baseline="0"/>
            </a:lvl1pPr>
          </a:lstStyle>
          <a:p>
            <a:r>
              <a:rPr lang="da-DK"/>
              <a:t>Klik for at tilføje citat</a:t>
            </a:r>
          </a:p>
        </p:txBody>
      </p:sp>
      <p:sp>
        <p:nvSpPr>
          <p:cNvPr id="11" name="Subtitle 2">
            <a:extLst>
              <a:ext uri="{FF2B5EF4-FFF2-40B4-BE49-F238E27FC236}">
                <a16:creationId xmlns:a16="http://schemas.microsoft.com/office/drawing/2014/main" id="{AEF9DA3B-6C07-4D20-9D18-5EBAE81B36F4}"/>
              </a:ext>
            </a:extLst>
          </p:cNvPr>
          <p:cNvSpPr>
            <a:spLocks noGrp="1"/>
          </p:cNvSpPr>
          <p:nvPr>
            <p:ph type="subTitle" idx="1" hasCustomPrompt="1"/>
          </p:nvPr>
        </p:nvSpPr>
        <p:spPr>
          <a:xfrm>
            <a:off x="540000" y="5129385"/>
            <a:ext cx="6328800" cy="180000"/>
          </a:xfrm>
        </p:spPr>
        <p:txBody>
          <a:bodyPr lIns="486000" rIns="486000" anchor="t" anchorCtr="0"/>
          <a:lstStyle>
            <a:lvl1pPr marL="0" indent="0" algn="l">
              <a:spcBef>
                <a:spcPts val="0"/>
              </a:spcBef>
              <a:buFont typeface="Arial" panose="020B0604020202020204" pitchFamily="34" charset="0"/>
              <a:buChar char="​"/>
              <a:defRPr sz="1200" b="0" cap="none" baseline="0">
                <a:latin typeface="DIF Semibold" pitchFamily="2" charset="0"/>
              </a:defRPr>
            </a:lvl1pPr>
            <a:lvl2pPr marL="0" indent="0" algn="l">
              <a:buFont typeface="Arial" panose="020B0604020202020204" pitchFamily="34" charset="0"/>
              <a:buChar char="​"/>
              <a:defRPr sz="1600" b="0"/>
            </a:lvl2pPr>
            <a:lvl3pPr marL="0" indent="0" algn="l">
              <a:buFont typeface="Arial" panose="020B0604020202020204" pitchFamily="34" charset="0"/>
              <a:buChar char="​"/>
              <a:defRPr sz="1600" b="0"/>
            </a:lvl3pPr>
            <a:lvl4pPr marL="0" indent="0" algn="l">
              <a:buFont typeface="Arial" panose="020B0604020202020204" pitchFamily="34" charset="0"/>
              <a:buChar char="​"/>
              <a:defRPr sz="1600" b="0"/>
            </a:lvl4pPr>
            <a:lvl5pPr marL="0" indent="0" algn="l">
              <a:buFont typeface="Arial" panose="020B0604020202020204" pitchFamily="34" charset="0"/>
              <a:buChar char="​"/>
              <a:defRPr sz="1600" b="0"/>
            </a:lvl5pPr>
            <a:lvl6pPr marL="0" indent="0" algn="l">
              <a:buFont typeface="Arial" panose="020B0604020202020204" pitchFamily="34" charset="0"/>
              <a:buChar char="​"/>
              <a:defRPr sz="1600" b="0"/>
            </a:lvl6pPr>
            <a:lvl7pPr marL="0" indent="0" algn="l">
              <a:buFont typeface="Arial" panose="020B0604020202020204" pitchFamily="34" charset="0"/>
              <a:buChar char="​"/>
              <a:defRPr sz="1600" b="0"/>
            </a:lvl7pPr>
            <a:lvl8pPr marL="0" indent="0" algn="l">
              <a:buFont typeface="Arial" panose="020B0604020202020204" pitchFamily="34" charset="0"/>
              <a:buChar char="​"/>
              <a:defRPr sz="1600" b="0"/>
            </a:lvl8pPr>
            <a:lvl9pPr marL="0" indent="0" algn="l">
              <a:buFont typeface="Arial" panose="020B0604020202020204" pitchFamily="34" charset="0"/>
              <a:buChar char="​"/>
              <a:defRPr sz="1600" b="0"/>
            </a:lvl9pPr>
          </a:lstStyle>
          <a:p>
            <a:r>
              <a:rPr lang="da-DK"/>
              <a:t>Klik for at tilføje navn</a:t>
            </a:r>
          </a:p>
        </p:txBody>
      </p:sp>
      <p:sp>
        <p:nvSpPr>
          <p:cNvPr id="16" name="Text Placeholder 15">
            <a:extLst>
              <a:ext uri="{FF2B5EF4-FFF2-40B4-BE49-F238E27FC236}">
                <a16:creationId xmlns:a16="http://schemas.microsoft.com/office/drawing/2014/main" id="{6B41F867-A690-419C-9AA0-2FE3EA5A17B3}"/>
              </a:ext>
            </a:extLst>
          </p:cNvPr>
          <p:cNvSpPr>
            <a:spLocks noGrp="1"/>
          </p:cNvSpPr>
          <p:nvPr>
            <p:ph type="body" sz="quarter" idx="22" hasCustomPrompt="1"/>
          </p:nvPr>
        </p:nvSpPr>
        <p:spPr>
          <a:xfrm>
            <a:off x="540000" y="5300630"/>
            <a:ext cx="6328800" cy="180000"/>
          </a:xfrm>
        </p:spPr>
        <p:txBody>
          <a:bodyPr lIns="486000" rIns="486000"/>
          <a:lstStyle>
            <a:lvl1pPr marL="0" indent="0">
              <a:buNone/>
              <a:defRPr lang="en-US" sz="1200" b="0" kern="1200" cap="none" baseline="0" dirty="0">
                <a:solidFill>
                  <a:schemeClr val="tx1"/>
                </a:solidFill>
                <a:latin typeface="+mn-lt"/>
                <a:ea typeface="+mn-ea"/>
                <a:cs typeface="+mn-cs"/>
              </a:defRPr>
            </a:lvl1pPr>
          </a:lstStyle>
          <a:p>
            <a:r>
              <a:rPr lang="da-DK"/>
              <a:t>Klik for at tilføje titel</a:t>
            </a:r>
          </a:p>
        </p:txBody>
      </p:sp>
      <p:sp>
        <p:nvSpPr>
          <p:cNvPr id="2" name="Date Placeholder 1">
            <a:extLst>
              <a:ext uri="{FF2B5EF4-FFF2-40B4-BE49-F238E27FC236}">
                <a16:creationId xmlns:a16="http://schemas.microsoft.com/office/drawing/2014/main" id="{A06A77F9-CC45-40D5-BE11-1DC4CD93F93E}"/>
              </a:ext>
            </a:extLst>
          </p:cNvPr>
          <p:cNvSpPr>
            <a:spLocks noGrp="1"/>
          </p:cNvSpPr>
          <p:nvPr>
            <p:ph type="dt" sz="half" idx="19"/>
          </p:nvPr>
        </p:nvSpPr>
        <p:spPr/>
        <p:txBody>
          <a:bodyPr/>
          <a:lstStyle>
            <a:lvl1pPr>
              <a:defRPr>
                <a:solidFill>
                  <a:schemeClr val="bg1"/>
                </a:solidFill>
              </a:defRPr>
            </a:lvl1pPr>
          </a:lstStyle>
          <a:p>
            <a:fld id="{F63CCC64-236D-44E9-9CC5-6405A503F8BE}" type="datetime3">
              <a:rPr lang="da-DK"/>
              <a:t>24.09.2024</a:t>
            </a:fld>
            <a:endParaRPr lang="da-DK"/>
          </a:p>
        </p:txBody>
      </p:sp>
      <p:sp>
        <p:nvSpPr>
          <p:cNvPr id="13" name="Footer Placeholder 12">
            <a:extLst>
              <a:ext uri="{FF2B5EF4-FFF2-40B4-BE49-F238E27FC236}">
                <a16:creationId xmlns:a16="http://schemas.microsoft.com/office/drawing/2014/main" id="{FDF12D62-9E68-4A54-B4A8-51562476EC8F}"/>
              </a:ext>
            </a:extLst>
          </p:cNvPr>
          <p:cNvSpPr>
            <a:spLocks noGrp="1"/>
          </p:cNvSpPr>
          <p:nvPr>
            <p:ph type="ftr" sz="quarter" idx="20"/>
          </p:nvPr>
        </p:nvSpPr>
        <p:spPr/>
        <p:txBody>
          <a:bodyPr/>
          <a:lstStyle>
            <a:lvl1pPr>
              <a:defRPr>
                <a:solidFill>
                  <a:schemeClr val="bg1"/>
                </a:solidFill>
              </a:defRPr>
            </a:lvl1pPr>
          </a:lstStyle>
          <a:p>
            <a:endParaRPr lang="da-DK"/>
          </a:p>
        </p:txBody>
      </p:sp>
      <p:sp>
        <p:nvSpPr>
          <p:cNvPr id="14" name="Slide Number Placeholder 13">
            <a:extLst>
              <a:ext uri="{FF2B5EF4-FFF2-40B4-BE49-F238E27FC236}">
                <a16:creationId xmlns:a16="http://schemas.microsoft.com/office/drawing/2014/main" id="{86B8F1AF-2019-4468-9F82-50AAC5D3CB6F}"/>
              </a:ext>
            </a:extLst>
          </p:cNvPr>
          <p:cNvSpPr>
            <a:spLocks noGrp="1"/>
          </p:cNvSpPr>
          <p:nvPr>
            <p:ph type="sldNum" sz="quarter" idx="21"/>
          </p:nvPr>
        </p:nvSpPr>
        <p:spPr/>
        <p:txBody>
          <a:bodyPr/>
          <a:lstStyle>
            <a:lvl1pPr>
              <a:defRPr>
                <a:solidFill>
                  <a:schemeClr val="bg1"/>
                </a:solidFill>
              </a:defRPr>
            </a:lvl1pPr>
          </a:lstStyle>
          <a:p>
            <a:fld id="{24C8C45C-947F-4981-8B3F-4F32E973C901}" type="slidenum">
              <a:rPr lang="da-DK"/>
              <a:pPr/>
              <a:t>‹nr.›</a:t>
            </a:fld>
            <a:endParaRPr lang="da-DK"/>
          </a:p>
        </p:txBody>
      </p:sp>
      <p:sp>
        <p:nvSpPr>
          <p:cNvPr id="19" name="Citat tegn Placeholder">
            <a:extLst>
              <a:ext uri="{FF2B5EF4-FFF2-40B4-BE49-F238E27FC236}">
                <a16:creationId xmlns:a16="http://schemas.microsoft.com/office/drawing/2014/main" id="{E28F4FA0-FEB7-4ACF-99A5-5E88FDD6047F}"/>
              </a:ext>
            </a:extLst>
          </p:cNvPr>
          <p:cNvSpPr>
            <a:spLocks noGrp="1"/>
          </p:cNvSpPr>
          <p:nvPr>
            <p:ph type="body" sz="quarter" idx="23" hasCustomPrompt="1"/>
          </p:nvPr>
        </p:nvSpPr>
        <p:spPr>
          <a:xfrm>
            <a:off x="1031856" y="2163249"/>
            <a:ext cx="338400" cy="277200"/>
          </a:xfrm>
          <a:blipFill>
            <a:blip r:embed="rId2">
              <a:extLst>
                <a:ext uri="{96DAC541-7B7A-43D3-8B79-37D633B846F1}">
                  <asvg:svgBlip xmlns:asvg="http://schemas.microsoft.com/office/drawing/2016/SVG/main" r:embed="rId3"/>
                </a:ext>
              </a:extLst>
            </a:blip>
            <a:stretch>
              <a:fillRect/>
            </a:stretch>
          </a:blipFill>
          <a:ln w="0">
            <a:solidFill>
              <a:schemeClr val="bg1">
                <a:alpha val="0"/>
              </a:schemeClr>
            </a:solidFill>
          </a:ln>
        </p:spPr>
        <p:txBody>
          <a:bodyPr/>
          <a:lstStyle>
            <a:lvl1pPr marL="0" indent="0">
              <a:buNone/>
              <a:defRPr sz="100">
                <a:noFill/>
              </a:defRPr>
            </a:lvl1pPr>
            <a:lvl2pPr>
              <a:defRPr sz="100"/>
            </a:lvl2pPr>
            <a:lvl3pPr>
              <a:defRPr sz="100"/>
            </a:lvl3pPr>
            <a:lvl4pPr>
              <a:defRPr sz="100"/>
            </a:lvl4pPr>
            <a:lvl5pPr>
              <a:defRPr sz="100"/>
            </a:lvl5pPr>
          </a:lstStyle>
          <a:p>
            <a:pPr lvl="0"/>
            <a:r>
              <a:rPr lang="da-DK" noProof="0"/>
              <a:t>.</a:t>
            </a:r>
          </a:p>
        </p:txBody>
      </p:sp>
      <p:sp>
        <p:nvSpPr>
          <p:cNvPr id="4" name="Logo Placeholder">
            <a:extLst>
              <a:ext uri="{FF2B5EF4-FFF2-40B4-BE49-F238E27FC236}">
                <a16:creationId xmlns:a16="http://schemas.microsoft.com/office/drawing/2014/main" id="{C7426BBC-28B4-A2DD-F0D2-F0F2F4CECF56}"/>
              </a:ext>
            </a:extLst>
          </p:cNvPr>
          <p:cNvSpPr>
            <a:spLocks noGrp="1" noChangeAspect="1"/>
          </p:cNvSpPr>
          <p:nvPr>
            <p:ph type="body" sz="quarter" idx="14" hasCustomPrompt="1"/>
          </p:nvPr>
        </p:nvSpPr>
        <p:spPr>
          <a:xfrm>
            <a:off x="10460990" y="417303"/>
            <a:ext cx="1191260" cy="929183"/>
          </a:xfrm>
          <a:blipFill>
            <a:blip r:embed="rId4"/>
            <a:stretch>
              <a:fillRect/>
            </a:stretch>
          </a:blipFill>
          <a:ln w="0">
            <a:solidFill>
              <a:schemeClr val="bg1">
                <a:alpha val="0"/>
              </a:schemeClr>
            </a:solidFill>
          </a:ln>
        </p:spPr>
        <p:txBody>
          <a:bodyPr/>
          <a:lstStyle>
            <a:lvl1pPr marL="0" indent="0">
              <a:buNone/>
              <a:defRPr sz="100">
                <a:noFill/>
              </a:defRPr>
            </a:lvl1pPr>
            <a:lvl2pPr>
              <a:defRPr sz="100"/>
            </a:lvl2pPr>
            <a:lvl3pPr>
              <a:defRPr sz="100"/>
            </a:lvl3pPr>
            <a:lvl4pPr>
              <a:defRPr sz="100"/>
            </a:lvl4pPr>
            <a:lvl5pPr>
              <a:defRPr sz="100"/>
            </a:lvl5pPr>
          </a:lstStyle>
          <a:p>
            <a:pPr lvl="0"/>
            <a:r>
              <a:rPr lang="da-DK" noProof="0"/>
              <a:t>.v</a:t>
            </a:r>
          </a:p>
        </p:txBody>
      </p:sp>
    </p:spTree>
    <p:extLst>
      <p:ext uri="{BB962C8B-B14F-4D97-AF65-F5344CB8AC3E}">
        <p14:creationId xmlns:p14="http://schemas.microsoft.com/office/powerpoint/2010/main" val="32528553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større og lyst billede">
    <p:spTree>
      <p:nvGrpSpPr>
        <p:cNvPr id="1" name=""/>
        <p:cNvGrpSpPr/>
        <p:nvPr/>
      </p:nvGrpSpPr>
      <p:grpSpPr>
        <a:xfrm>
          <a:off x="0" y="0"/>
          <a:ext cx="0" cy="0"/>
          <a:chOff x="0" y="0"/>
          <a:chExt cx="0" cy="0"/>
        </a:xfrm>
      </p:grpSpPr>
      <p:sp>
        <p:nvSpPr>
          <p:cNvPr id="12" name="Background">
            <a:extLst>
              <a:ext uri="{FF2B5EF4-FFF2-40B4-BE49-F238E27FC236}">
                <a16:creationId xmlns:a16="http://schemas.microsoft.com/office/drawing/2014/main" id="{BBAE1E90-6B95-4418-B79D-6CCA474F0CFE}"/>
              </a:ext>
            </a:extLst>
          </p:cNvPr>
          <p:cNvSpPr/>
          <p:nvPr userDrawn="1"/>
        </p:nvSpPr>
        <p:spPr>
          <a:xfrm>
            <a:off x="0" y="0"/>
            <a:ext cx="12193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9" name="Footer Placeholder 8" hidden="1">
            <a:extLst>
              <a:ext uri="{FF2B5EF4-FFF2-40B4-BE49-F238E27FC236}">
                <a16:creationId xmlns:a16="http://schemas.microsoft.com/office/drawing/2014/main" id="{44DE875E-CE70-411F-B255-D516DBDF494D}"/>
              </a:ext>
            </a:extLst>
          </p:cNvPr>
          <p:cNvSpPr>
            <a:spLocks noGrp="1"/>
          </p:cNvSpPr>
          <p:nvPr>
            <p:ph type="ftr" sz="quarter" idx="16"/>
          </p:nvPr>
        </p:nvSpPr>
        <p:spPr>
          <a:xfrm>
            <a:off x="0" y="6858000"/>
            <a:ext cx="0" cy="0"/>
          </a:xfrm>
        </p:spPr>
        <p:txBody>
          <a:bodyPr/>
          <a:lstStyle>
            <a:lvl1pPr>
              <a:defRPr sz="100">
                <a:noFill/>
              </a:defRPr>
            </a:lvl1pPr>
          </a:lstStyle>
          <a:p>
            <a:endParaRPr lang="da-DK"/>
          </a:p>
        </p:txBody>
      </p:sp>
      <p:sp>
        <p:nvSpPr>
          <p:cNvPr id="11" name="Slide Number Placeholder 10" hidden="1">
            <a:extLst>
              <a:ext uri="{FF2B5EF4-FFF2-40B4-BE49-F238E27FC236}">
                <a16:creationId xmlns:a16="http://schemas.microsoft.com/office/drawing/2014/main" id="{17C46E79-ABB1-4BD8-AB72-6E0E6DE2D73A}"/>
              </a:ext>
            </a:extLst>
          </p:cNvPr>
          <p:cNvSpPr>
            <a:spLocks noGrp="1"/>
          </p:cNvSpPr>
          <p:nvPr>
            <p:ph type="sldNum" sz="quarter" idx="17"/>
          </p:nvPr>
        </p:nvSpPr>
        <p:spPr>
          <a:xfrm>
            <a:off x="0" y="6858000"/>
            <a:ext cx="0" cy="0"/>
          </a:xfrm>
        </p:spPr>
        <p:txBody>
          <a:bodyPr/>
          <a:lstStyle>
            <a:lvl1pPr>
              <a:defRPr sz="100">
                <a:noFill/>
              </a:defRPr>
            </a:lvl1pPr>
          </a:lstStyle>
          <a:p>
            <a:fld id="{24C8C45C-947F-4981-8B3F-4F32E973C901}" type="slidenum">
              <a:rPr lang="da-DK" smtClean="0"/>
              <a:pPr/>
              <a:t>‹nr.›</a:t>
            </a:fld>
            <a:endParaRPr lang="da-DK"/>
          </a:p>
        </p:txBody>
      </p:sp>
      <p:sp>
        <p:nvSpPr>
          <p:cNvPr id="8" name="Picture Placeholder 7"/>
          <p:cNvSpPr>
            <a:spLocks noGrp="1"/>
          </p:cNvSpPr>
          <p:nvPr>
            <p:ph type="pic" sz="quarter" idx="13" hasCustomPrompt="1"/>
          </p:nvPr>
        </p:nvSpPr>
        <p:spPr>
          <a:xfrm>
            <a:off x="0" y="-1"/>
            <a:ext cx="12193200" cy="6861600"/>
          </a:xfrm>
          <a:noFill/>
        </p:spPr>
        <p:txBody>
          <a:bodyPr lIns="144000" tIns="108000"/>
          <a:lstStyle>
            <a:lvl1pPr marL="0" indent="0" algn="l">
              <a:buNone/>
              <a:defRPr sz="1600"/>
            </a:lvl1pPr>
          </a:lstStyle>
          <a:p>
            <a:r>
              <a:rPr lang="da-DK"/>
              <a:t>Klik på rammen for at Indsæt lyst billede via Templafy fanen</a:t>
            </a:r>
          </a:p>
        </p:txBody>
      </p:sp>
      <p:sp>
        <p:nvSpPr>
          <p:cNvPr id="10" name="Logo Placeholder"/>
          <p:cNvSpPr>
            <a:spLocks noGrp="1"/>
          </p:cNvSpPr>
          <p:nvPr>
            <p:ph type="body" sz="quarter" idx="14" hasCustomPrompt="1"/>
          </p:nvPr>
        </p:nvSpPr>
        <p:spPr>
          <a:xfrm>
            <a:off x="11141050" y="433260"/>
            <a:ext cx="511200" cy="1274400"/>
          </a:xfrm>
          <a:blipFill>
            <a:blip r:embed="rId2">
              <a:extLst>
                <a:ext uri="{96DAC541-7B7A-43D3-8B79-37D633B846F1}">
                  <asvg:svgBlip xmlns:asvg="http://schemas.microsoft.com/office/drawing/2016/SVG/main" r:embed="rId3"/>
                </a:ext>
              </a:extLst>
            </a:blip>
            <a:stretch>
              <a:fillRect/>
            </a:stretch>
          </a:blipFill>
          <a:ln w="0">
            <a:solidFill>
              <a:schemeClr val="bg1">
                <a:alpha val="0"/>
              </a:schemeClr>
            </a:solidFill>
          </a:ln>
        </p:spPr>
        <p:txBody>
          <a:bodyPr/>
          <a:lstStyle>
            <a:lvl1pPr marL="0" indent="0">
              <a:buNone/>
              <a:defRPr sz="100">
                <a:noFill/>
              </a:defRPr>
            </a:lvl1pPr>
            <a:lvl2pPr>
              <a:defRPr sz="100"/>
            </a:lvl2pPr>
            <a:lvl3pPr>
              <a:defRPr sz="100"/>
            </a:lvl3pPr>
            <a:lvl4pPr>
              <a:defRPr sz="100"/>
            </a:lvl4pPr>
            <a:lvl5pPr>
              <a:defRPr sz="100"/>
            </a:lvl5pPr>
          </a:lstStyle>
          <a:p>
            <a:pPr lvl="0"/>
            <a:r>
              <a:rPr lang="da-DK" noProof="0"/>
              <a:t>.</a:t>
            </a:r>
          </a:p>
        </p:txBody>
      </p:sp>
      <p:sp>
        <p:nvSpPr>
          <p:cNvPr id="16" name="Logo Placeholder 1">
            <a:extLst>
              <a:ext uri="{FF2B5EF4-FFF2-40B4-BE49-F238E27FC236}">
                <a16:creationId xmlns:a16="http://schemas.microsoft.com/office/drawing/2014/main" id="{6C5B65D6-0C8F-4F34-8A28-3774EFDDCE87}"/>
              </a:ext>
            </a:extLst>
          </p:cNvPr>
          <p:cNvSpPr>
            <a:spLocks noGrp="1"/>
          </p:cNvSpPr>
          <p:nvPr>
            <p:ph type="body" sz="quarter" idx="18" hasCustomPrompt="1"/>
          </p:nvPr>
        </p:nvSpPr>
        <p:spPr>
          <a:xfrm>
            <a:off x="11136400" y="6122265"/>
            <a:ext cx="511200" cy="190800"/>
          </a:xfrm>
          <a:blipFill>
            <a:blip r:embed="rId4">
              <a:extLst>
                <a:ext uri="{96DAC541-7B7A-43D3-8B79-37D633B846F1}">
                  <asvg:svgBlip xmlns:asvg="http://schemas.microsoft.com/office/drawing/2016/SVG/main" r:embed="rId5"/>
                </a:ext>
              </a:extLst>
            </a:blip>
            <a:stretch>
              <a:fillRect/>
            </a:stretch>
          </a:blipFill>
          <a:ln w="0">
            <a:solidFill>
              <a:schemeClr val="bg1">
                <a:alpha val="0"/>
              </a:schemeClr>
            </a:solidFill>
          </a:ln>
        </p:spPr>
        <p:txBody>
          <a:bodyPr/>
          <a:lstStyle>
            <a:lvl1pPr marL="0" indent="0">
              <a:buNone/>
              <a:defRPr sz="100">
                <a:noFill/>
              </a:defRPr>
            </a:lvl1pPr>
            <a:lvl2pPr>
              <a:defRPr sz="100"/>
            </a:lvl2pPr>
            <a:lvl3pPr>
              <a:defRPr sz="100"/>
            </a:lvl3pPr>
            <a:lvl4pPr>
              <a:defRPr sz="100"/>
            </a:lvl4pPr>
            <a:lvl5pPr>
              <a:defRPr sz="100"/>
            </a:lvl5pPr>
          </a:lstStyle>
          <a:p>
            <a:pPr lvl="0"/>
            <a:r>
              <a:rPr lang="da-DK" noProof="0"/>
              <a:t>.</a:t>
            </a:r>
          </a:p>
        </p:txBody>
      </p:sp>
      <p:sp>
        <p:nvSpPr>
          <p:cNvPr id="2" name="Title 1"/>
          <p:cNvSpPr>
            <a:spLocks noGrp="1"/>
          </p:cNvSpPr>
          <p:nvPr>
            <p:ph type="ctrTitle" hasCustomPrompt="1"/>
          </p:nvPr>
        </p:nvSpPr>
        <p:spPr>
          <a:xfrm>
            <a:off x="900000" y="1638000"/>
            <a:ext cx="6328800" cy="4320000"/>
          </a:xfrm>
          <a:solidFill>
            <a:schemeClr val="bg1">
              <a:alpha val="90000"/>
            </a:schemeClr>
          </a:solidFill>
          <a:effectLst>
            <a:outerShdw blurRad="317500" sx="107000" sy="107000" algn="ctr" rotWithShape="0">
              <a:schemeClr val="tx1">
                <a:alpha val="25000"/>
              </a:schemeClr>
            </a:outerShdw>
          </a:effectLst>
        </p:spPr>
        <p:txBody>
          <a:bodyPr lIns="486000" tIns="972000" rIns="486000" bIns="1800000" anchor="t" anchorCtr="0"/>
          <a:lstStyle>
            <a:lvl1pPr algn="l">
              <a:lnSpc>
                <a:spcPct val="95000"/>
              </a:lnSpc>
              <a:defRPr sz="3200" cap="none" baseline="0"/>
            </a:lvl1pPr>
          </a:lstStyle>
          <a:p>
            <a:r>
              <a:rPr lang="da-DK"/>
              <a:t>Klik for at tilføje titel</a:t>
            </a:r>
          </a:p>
        </p:txBody>
      </p:sp>
      <p:sp>
        <p:nvSpPr>
          <p:cNvPr id="3" name="Subtitle 2"/>
          <p:cNvSpPr>
            <a:spLocks noGrp="1"/>
          </p:cNvSpPr>
          <p:nvPr>
            <p:ph type="subTitle" idx="1" hasCustomPrompt="1"/>
          </p:nvPr>
        </p:nvSpPr>
        <p:spPr>
          <a:xfrm>
            <a:off x="900000" y="2113428"/>
            <a:ext cx="6328800" cy="288000"/>
          </a:xfrm>
        </p:spPr>
        <p:txBody>
          <a:bodyPr lIns="486000" rIns="486000" anchor="t" anchorCtr="0"/>
          <a:lstStyle>
            <a:lvl1pPr marL="0" indent="0" algn="l">
              <a:spcBef>
                <a:spcPts val="0"/>
              </a:spcBef>
              <a:buFont typeface="Arial" panose="020B0604020202020204" pitchFamily="34" charset="0"/>
              <a:buChar char="​"/>
              <a:defRPr sz="1600" b="0" cap="all" baseline="0"/>
            </a:lvl1pPr>
            <a:lvl2pPr marL="0" indent="0" algn="l">
              <a:buFont typeface="Arial" panose="020B0604020202020204" pitchFamily="34" charset="0"/>
              <a:buChar char="​"/>
              <a:defRPr sz="1600" b="0"/>
            </a:lvl2pPr>
            <a:lvl3pPr marL="0" indent="0" algn="l">
              <a:buFont typeface="Arial" panose="020B0604020202020204" pitchFamily="34" charset="0"/>
              <a:buChar char="​"/>
              <a:defRPr sz="1600" b="0"/>
            </a:lvl3pPr>
            <a:lvl4pPr marL="0" indent="0" algn="l">
              <a:buFont typeface="Arial" panose="020B0604020202020204" pitchFamily="34" charset="0"/>
              <a:buChar char="​"/>
              <a:defRPr sz="1600" b="0"/>
            </a:lvl4pPr>
            <a:lvl5pPr marL="0" indent="0" algn="l">
              <a:buFont typeface="Arial" panose="020B0604020202020204" pitchFamily="34" charset="0"/>
              <a:buChar char="​"/>
              <a:defRPr sz="1600" b="0"/>
            </a:lvl5pPr>
            <a:lvl6pPr marL="0" indent="0" algn="l">
              <a:buFont typeface="Arial" panose="020B0604020202020204" pitchFamily="34" charset="0"/>
              <a:buChar char="​"/>
              <a:defRPr sz="1600" b="0"/>
            </a:lvl6pPr>
            <a:lvl7pPr marL="0" indent="0" algn="l">
              <a:buFont typeface="Arial" panose="020B0604020202020204" pitchFamily="34" charset="0"/>
              <a:buChar char="​"/>
              <a:defRPr sz="1600" b="0"/>
            </a:lvl7pPr>
            <a:lvl8pPr marL="0" indent="0" algn="l">
              <a:buFont typeface="Arial" panose="020B0604020202020204" pitchFamily="34" charset="0"/>
              <a:buChar char="​"/>
              <a:defRPr sz="1600" b="0"/>
            </a:lvl8pPr>
            <a:lvl9pPr marL="0" indent="0" algn="l">
              <a:buFont typeface="Arial" panose="020B0604020202020204" pitchFamily="34" charset="0"/>
              <a:buChar char="​"/>
              <a:defRPr sz="1600" b="0"/>
            </a:lvl9pPr>
          </a:lstStyle>
          <a:p>
            <a:r>
              <a:rPr lang="da-DK"/>
              <a:t>tilføj undertitel 1 linje</a:t>
            </a:r>
          </a:p>
        </p:txBody>
      </p:sp>
      <p:sp>
        <p:nvSpPr>
          <p:cNvPr id="7" name="Date Placeholder 6">
            <a:extLst>
              <a:ext uri="{FF2B5EF4-FFF2-40B4-BE49-F238E27FC236}">
                <a16:creationId xmlns:a16="http://schemas.microsoft.com/office/drawing/2014/main" id="{B97C4516-588C-403E-B742-5FE6AD05CE48}"/>
              </a:ext>
            </a:extLst>
          </p:cNvPr>
          <p:cNvSpPr>
            <a:spLocks noGrp="1"/>
          </p:cNvSpPr>
          <p:nvPr>
            <p:ph type="dt" sz="half" idx="15"/>
          </p:nvPr>
        </p:nvSpPr>
        <p:spPr>
          <a:xfrm>
            <a:off x="1364400" y="5079600"/>
            <a:ext cx="2196000" cy="360000"/>
          </a:xfrm>
          <a:prstGeom prst="roundRect">
            <a:avLst>
              <a:gd name="adj" fmla="val 50000"/>
            </a:avLst>
          </a:prstGeom>
          <a:solidFill>
            <a:schemeClr val="accent1"/>
          </a:solidFill>
        </p:spPr>
        <p:txBody>
          <a:bodyPr lIns="126000" anchor="ctr" anchorCtr="0"/>
          <a:lstStyle>
            <a:lvl1pPr>
              <a:defRPr sz="900">
                <a:solidFill>
                  <a:schemeClr val="bg1"/>
                </a:solidFill>
              </a:defRPr>
            </a:lvl1pPr>
          </a:lstStyle>
          <a:p>
            <a:fld id="{EC332B90-8581-4415-8FCB-F453E005EDCC}" type="datetime3">
              <a:rPr lang="da-DK" smtClean="0"/>
              <a:t>24.09.2024</a:t>
            </a:fld>
            <a:endParaRPr lang="da-DK"/>
          </a:p>
        </p:txBody>
      </p:sp>
    </p:spTree>
    <p:extLst>
      <p:ext uri="{BB962C8B-B14F-4D97-AF65-F5344CB8AC3E}">
        <p14:creationId xmlns:p14="http://schemas.microsoft.com/office/powerpoint/2010/main" val="2224845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større og mørkt billede">
    <p:spTree>
      <p:nvGrpSpPr>
        <p:cNvPr id="1" name=""/>
        <p:cNvGrpSpPr/>
        <p:nvPr/>
      </p:nvGrpSpPr>
      <p:grpSpPr>
        <a:xfrm>
          <a:off x="0" y="0"/>
          <a:ext cx="0" cy="0"/>
          <a:chOff x="0" y="0"/>
          <a:chExt cx="0" cy="0"/>
        </a:xfrm>
      </p:grpSpPr>
      <p:sp>
        <p:nvSpPr>
          <p:cNvPr id="12" name="Background">
            <a:extLst>
              <a:ext uri="{FF2B5EF4-FFF2-40B4-BE49-F238E27FC236}">
                <a16:creationId xmlns:a16="http://schemas.microsoft.com/office/drawing/2014/main" id="{BBAE1E90-6B95-4418-B79D-6CCA474F0CFE}"/>
              </a:ext>
            </a:extLst>
          </p:cNvPr>
          <p:cNvSpPr/>
          <p:nvPr userDrawn="1"/>
        </p:nvSpPr>
        <p:spPr>
          <a:xfrm>
            <a:off x="0" y="0"/>
            <a:ext cx="12193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9" name="Footer Placeholder 8" hidden="1">
            <a:extLst>
              <a:ext uri="{FF2B5EF4-FFF2-40B4-BE49-F238E27FC236}">
                <a16:creationId xmlns:a16="http://schemas.microsoft.com/office/drawing/2014/main" id="{44DE875E-CE70-411F-B255-D516DBDF494D}"/>
              </a:ext>
            </a:extLst>
          </p:cNvPr>
          <p:cNvSpPr>
            <a:spLocks noGrp="1"/>
          </p:cNvSpPr>
          <p:nvPr>
            <p:ph type="ftr" sz="quarter" idx="16"/>
          </p:nvPr>
        </p:nvSpPr>
        <p:spPr>
          <a:xfrm>
            <a:off x="0" y="6858000"/>
            <a:ext cx="0" cy="0"/>
          </a:xfrm>
        </p:spPr>
        <p:txBody>
          <a:bodyPr/>
          <a:lstStyle>
            <a:lvl1pPr>
              <a:defRPr sz="100">
                <a:noFill/>
              </a:defRPr>
            </a:lvl1pPr>
          </a:lstStyle>
          <a:p>
            <a:endParaRPr lang="da-DK"/>
          </a:p>
        </p:txBody>
      </p:sp>
      <p:sp>
        <p:nvSpPr>
          <p:cNvPr id="11" name="Slide Number Placeholder 10" hidden="1">
            <a:extLst>
              <a:ext uri="{FF2B5EF4-FFF2-40B4-BE49-F238E27FC236}">
                <a16:creationId xmlns:a16="http://schemas.microsoft.com/office/drawing/2014/main" id="{17C46E79-ABB1-4BD8-AB72-6E0E6DE2D73A}"/>
              </a:ext>
            </a:extLst>
          </p:cNvPr>
          <p:cNvSpPr>
            <a:spLocks noGrp="1"/>
          </p:cNvSpPr>
          <p:nvPr>
            <p:ph type="sldNum" sz="quarter" idx="17"/>
          </p:nvPr>
        </p:nvSpPr>
        <p:spPr>
          <a:xfrm>
            <a:off x="0" y="6858000"/>
            <a:ext cx="0" cy="0"/>
          </a:xfrm>
        </p:spPr>
        <p:txBody>
          <a:bodyPr/>
          <a:lstStyle>
            <a:lvl1pPr>
              <a:defRPr sz="100">
                <a:noFill/>
              </a:defRPr>
            </a:lvl1pPr>
          </a:lstStyle>
          <a:p>
            <a:fld id="{24C8C45C-947F-4981-8B3F-4F32E973C901}" type="slidenum">
              <a:rPr lang="da-DK" smtClean="0"/>
              <a:pPr/>
              <a:t>‹nr.›</a:t>
            </a:fld>
            <a:endParaRPr lang="da-DK"/>
          </a:p>
        </p:txBody>
      </p:sp>
      <p:sp>
        <p:nvSpPr>
          <p:cNvPr id="8" name="Picture Placeholder 7"/>
          <p:cNvSpPr>
            <a:spLocks noGrp="1"/>
          </p:cNvSpPr>
          <p:nvPr>
            <p:ph type="pic" sz="quarter" idx="13" hasCustomPrompt="1"/>
          </p:nvPr>
        </p:nvSpPr>
        <p:spPr>
          <a:xfrm>
            <a:off x="0" y="-1"/>
            <a:ext cx="12193200" cy="6861600"/>
          </a:xfrm>
          <a:solidFill>
            <a:schemeClr val="accent3"/>
          </a:solidFill>
        </p:spPr>
        <p:txBody>
          <a:bodyPr lIns="144000" tIns="108000"/>
          <a:lstStyle>
            <a:lvl1pPr marL="0" indent="0" algn="l">
              <a:buNone/>
              <a:defRPr sz="1600"/>
            </a:lvl1pPr>
          </a:lstStyle>
          <a:p>
            <a:r>
              <a:rPr lang="da-DK"/>
              <a:t>Klik på rammen for at Indsæt mørkt billede via Templafy fanen</a:t>
            </a:r>
          </a:p>
        </p:txBody>
      </p:sp>
      <p:sp>
        <p:nvSpPr>
          <p:cNvPr id="10" name="Logo Placeholder"/>
          <p:cNvSpPr>
            <a:spLocks noGrp="1"/>
          </p:cNvSpPr>
          <p:nvPr>
            <p:ph type="body" sz="quarter" idx="14" hasCustomPrompt="1"/>
          </p:nvPr>
        </p:nvSpPr>
        <p:spPr>
          <a:xfrm>
            <a:off x="11141050" y="433260"/>
            <a:ext cx="511200" cy="1274400"/>
          </a:xfrm>
          <a:blipFill>
            <a:blip r:embed="rId2">
              <a:extLst>
                <a:ext uri="{96DAC541-7B7A-43D3-8B79-37D633B846F1}">
                  <asvg:svgBlip xmlns:asvg="http://schemas.microsoft.com/office/drawing/2016/SVG/main" r:embed="rId3"/>
                </a:ext>
              </a:extLst>
            </a:blip>
            <a:stretch>
              <a:fillRect/>
            </a:stretch>
          </a:blipFill>
          <a:ln w="0">
            <a:solidFill>
              <a:schemeClr val="bg1">
                <a:alpha val="0"/>
              </a:schemeClr>
            </a:solidFill>
          </a:ln>
        </p:spPr>
        <p:txBody>
          <a:bodyPr/>
          <a:lstStyle>
            <a:lvl1pPr marL="0" indent="0">
              <a:buNone/>
              <a:defRPr sz="100">
                <a:noFill/>
              </a:defRPr>
            </a:lvl1pPr>
            <a:lvl2pPr>
              <a:defRPr sz="100"/>
            </a:lvl2pPr>
            <a:lvl3pPr>
              <a:defRPr sz="100"/>
            </a:lvl3pPr>
            <a:lvl4pPr>
              <a:defRPr sz="100"/>
            </a:lvl4pPr>
            <a:lvl5pPr>
              <a:defRPr sz="100"/>
            </a:lvl5pPr>
          </a:lstStyle>
          <a:p>
            <a:pPr lvl="0"/>
            <a:r>
              <a:rPr lang="da-DK" noProof="0"/>
              <a:t>.</a:t>
            </a:r>
          </a:p>
        </p:txBody>
      </p:sp>
      <p:sp>
        <p:nvSpPr>
          <p:cNvPr id="16" name="Logo Placeholder 1">
            <a:extLst>
              <a:ext uri="{FF2B5EF4-FFF2-40B4-BE49-F238E27FC236}">
                <a16:creationId xmlns:a16="http://schemas.microsoft.com/office/drawing/2014/main" id="{6C5B65D6-0C8F-4F34-8A28-3774EFDDCE87}"/>
              </a:ext>
            </a:extLst>
          </p:cNvPr>
          <p:cNvSpPr>
            <a:spLocks noGrp="1"/>
          </p:cNvSpPr>
          <p:nvPr>
            <p:ph type="body" sz="quarter" idx="18" hasCustomPrompt="1"/>
          </p:nvPr>
        </p:nvSpPr>
        <p:spPr>
          <a:xfrm>
            <a:off x="11136400" y="6122265"/>
            <a:ext cx="511200" cy="190800"/>
          </a:xfrm>
          <a:blipFill>
            <a:blip r:embed="rId4">
              <a:extLst>
                <a:ext uri="{96DAC541-7B7A-43D3-8B79-37D633B846F1}">
                  <asvg:svgBlip xmlns:asvg="http://schemas.microsoft.com/office/drawing/2016/SVG/main" r:embed="rId5"/>
                </a:ext>
              </a:extLst>
            </a:blip>
            <a:stretch>
              <a:fillRect/>
            </a:stretch>
          </a:blipFill>
          <a:ln w="0">
            <a:solidFill>
              <a:schemeClr val="bg1">
                <a:alpha val="0"/>
              </a:schemeClr>
            </a:solidFill>
          </a:ln>
        </p:spPr>
        <p:txBody>
          <a:bodyPr/>
          <a:lstStyle>
            <a:lvl1pPr marL="0" indent="0">
              <a:buNone/>
              <a:defRPr sz="100">
                <a:noFill/>
              </a:defRPr>
            </a:lvl1pPr>
            <a:lvl2pPr>
              <a:defRPr sz="100"/>
            </a:lvl2pPr>
            <a:lvl3pPr>
              <a:defRPr sz="100"/>
            </a:lvl3pPr>
            <a:lvl4pPr>
              <a:defRPr sz="100"/>
            </a:lvl4pPr>
            <a:lvl5pPr>
              <a:defRPr sz="100"/>
            </a:lvl5pPr>
          </a:lstStyle>
          <a:p>
            <a:pPr lvl="0"/>
            <a:r>
              <a:rPr lang="da-DK" noProof="0"/>
              <a:t>.</a:t>
            </a:r>
          </a:p>
        </p:txBody>
      </p:sp>
      <p:sp>
        <p:nvSpPr>
          <p:cNvPr id="2" name="Title 1"/>
          <p:cNvSpPr>
            <a:spLocks noGrp="1"/>
          </p:cNvSpPr>
          <p:nvPr>
            <p:ph type="ctrTitle" hasCustomPrompt="1"/>
          </p:nvPr>
        </p:nvSpPr>
        <p:spPr>
          <a:xfrm>
            <a:off x="900000" y="1638000"/>
            <a:ext cx="6328800" cy="4320000"/>
          </a:xfrm>
          <a:solidFill>
            <a:schemeClr val="bg1">
              <a:alpha val="90000"/>
            </a:schemeClr>
          </a:solidFill>
          <a:effectLst>
            <a:outerShdw blurRad="317500" sx="107000" sy="107000" algn="ctr" rotWithShape="0">
              <a:schemeClr val="tx1">
                <a:alpha val="25000"/>
              </a:schemeClr>
            </a:outerShdw>
          </a:effectLst>
        </p:spPr>
        <p:txBody>
          <a:bodyPr lIns="486000" tIns="972000" rIns="486000" bIns="1800000" anchor="t" anchorCtr="0"/>
          <a:lstStyle>
            <a:lvl1pPr algn="l">
              <a:lnSpc>
                <a:spcPct val="95000"/>
              </a:lnSpc>
              <a:defRPr sz="3200" cap="none" baseline="0"/>
            </a:lvl1pPr>
          </a:lstStyle>
          <a:p>
            <a:r>
              <a:rPr lang="da-DK"/>
              <a:t>Klik for at tilføje titel</a:t>
            </a:r>
          </a:p>
        </p:txBody>
      </p:sp>
      <p:sp>
        <p:nvSpPr>
          <p:cNvPr id="3" name="Subtitle 2"/>
          <p:cNvSpPr>
            <a:spLocks noGrp="1"/>
          </p:cNvSpPr>
          <p:nvPr>
            <p:ph type="subTitle" idx="1" hasCustomPrompt="1"/>
          </p:nvPr>
        </p:nvSpPr>
        <p:spPr>
          <a:xfrm>
            <a:off x="900000" y="2113428"/>
            <a:ext cx="6328800" cy="288000"/>
          </a:xfrm>
        </p:spPr>
        <p:txBody>
          <a:bodyPr lIns="486000" rIns="486000" anchor="t" anchorCtr="0"/>
          <a:lstStyle>
            <a:lvl1pPr marL="0" indent="0" algn="l">
              <a:spcBef>
                <a:spcPts val="0"/>
              </a:spcBef>
              <a:buFont typeface="Arial" panose="020B0604020202020204" pitchFamily="34" charset="0"/>
              <a:buChar char="​"/>
              <a:defRPr sz="1600" b="0" cap="all" baseline="0"/>
            </a:lvl1pPr>
            <a:lvl2pPr marL="0" indent="0" algn="l">
              <a:buFont typeface="Arial" panose="020B0604020202020204" pitchFamily="34" charset="0"/>
              <a:buChar char="​"/>
              <a:defRPr sz="1600" b="0"/>
            </a:lvl2pPr>
            <a:lvl3pPr marL="0" indent="0" algn="l">
              <a:buFont typeface="Arial" panose="020B0604020202020204" pitchFamily="34" charset="0"/>
              <a:buChar char="​"/>
              <a:defRPr sz="1600" b="0"/>
            </a:lvl3pPr>
            <a:lvl4pPr marL="0" indent="0" algn="l">
              <a:buFont typeface="Arial" panose="020B0604020202020204" pitchFamily="34" charset="0"/>
              <a:buChar char="​"/>
              <a:defRPr sz="1600" b="0"/>
            </a:lvl4pPr>
            <a:lvl5pPr marL="0" indent="0" algn="l">
              <a:buFont typeface="Arial" panose="020B0604020202020204" pitchFamily="34" charset="0"/>
              <a:buChar char="​"/>
              <a:defRPr sz="1600" b="0"/>
            </a:lvl5pPr>
            <a:lvl6pPr marL="0" indent="0" algn="l">
              <a:buFont typeface="Arial" panose="020B0604020202020204" pitchFamily="34" charset="0"/>
              <a:buChar char="​"/>
              <a:defRPr sz="1600" b="0"/>
            </a:lvl6pPr>
            <a:lvl7pPr marL="0" indent="0" algn="l">
              <a:buFont typeface="Arial" panose="020B0604020202020204" pitchFamily="34" charset="0"/>
              <a:buChar char="​"/>
              <a:defRPr sz="1600" b="0"/>
            </a:lvl7pPr>
            <a:lvl8pPr marL="0" indent="0" algn="l">
              <a:buFont typeface="Arial" panose="020B0604020202020204" pitchFamily="34" charset="0"/>
              <a:buChar char="​"/>
              <a:defRPr sz="1600" b="0"/>
            </a:lvl8pPr>
            <a:lvl9pPr marL="0" indent="0" algn="l">
              <a:buFont typeface="Arial" panose="020B0604020202020204" pitchFamily="34" charset="0"/>
              <a:buChar char="​"/>
              <a:defRPr sz="1600" b="0"/>
            </a:lvl9pPr>
          </a:lstStyle>
          <a:p>
            <a:r>
              <a:rPr lang="da-DK"/>
              <a:t>tilføj undertitel 1 linje</a:t>
            </a:r>
          </a:p>
        </p:txBody>
      </p:sp>
      <p:sp>
        <p:nvSpPr>
          <p:cNvPr id="7" name="Date Placeholder 6">
            <a:extLst>
              <a:ext uri="{FF2B5EF4-FFF2-40B4-BE49-F238E27FC236}">
                <a16:creationId xmlns:a16="http://schemas.microsoft.com/office/drawing/2014/main" id="{B97C4516-588C-403E-B742-5FE6AD05CE48}"/>
              </a:ext>
            </a:extLst>
          </p:cNvPr>
          <p:cNvSpPr>
            <a:spLocks noGrp="1"/>
          </p:cNvSpPr>
          <p:nvPr>
            <p:ph type="dt" sz="half" idx="15"/>
          </p:nvPr>
        </p:nvSpPr>
        <p:spPr>
          <a:xfrm>
            <a:off x="1364400" y="5079600"/>
            <a:ext cx="2196000" cy="360000"/>
          </a:xfrm>
          <a:prstGeom prst="roundRect">
            <a:avLst>
              <a:gd name="adj" fmla="val 50000"/>
            </a:avLst>
          </a:prstGeom>
          <a:solidFill>
            <a:schemeClr val="accent1"/>
          </a:solidFill>
        </p:spPr>
        <p:txBody>
          <a:bodyPr lIns="126000" anchor="ctr" anchorCtr="0"/>
          <a:lstStyle>
            <a:lvl1pPr>
              <a:defRPr sz="900">
                <a:solidFill>
                  <a:schemeClr val="bg1"/>
                </a:solidFill>
              </a:defRPr>
            </a:lvl1pPr>
          </a:lstStyle>
          <a:p>
            <a:fld id="{CE7AECD1-CD08-4D1B-BAB9-AC91C2FD69E7}" type="datetime3">
              <a:rPr lang="da-DK" smtClean="0"/>
              <a:t>24.09.2024</a:t>
            </a:fld>
            <a:endParaRPr lang="da-DK"/>
          </a:p>
        </p:txBody>
      </p:sp>
    </p:spTree>
    <p:extLst>
      <p:ext uri="{BB962C8B-B14F-4D97-AF65-F5344CB8AC3E}">
        <p14:creationId xmlns:p14="http://schemas.microsoft.com/office/powerpoint/2010/main" val="1173546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A">
    <p:bg>
      <p:bgPr>
        <a:solidFill>
          <a:schemeClr val="accent1"/>
        </a:solidFill>
        <a:effectLst/>
      </p:bgPr>
    </p:bg>
    <p:spTree>
      <p:nvGrpSpPr>
        <p:cNvPr id="1" name=""/>
        <p:cNvGrpSpPr/>
        <p:nvPr/>
      </p:nvGrpSpPr>
      <p:grpSpPr>
        <a:xfrm>
          <a:off x="0" y="0"/>
          <a:ext cx="0" cy="0"/>
          <a:chOff x="0" y="0"/>
          <a:chExt cx="0" cy="0"/>
        </a:xfrm>
      </p:grpSpPr>
      <p:sp>
        <p:nvSpPr>
          <p:cNvPr id="14" name="Background">
            <a:extLst>
              <a:ext uri="{FF2B5EF4-FFF2-40B4-BE49-F238E27FC236}">
                <a16:creationId xmlns:a16="http://schemas.microsoft.com/office/drawing/2014/main" id="{C25CA197-627C-4E8F-9B9E-4850549259AC}"/>
              </a:ext>
            </a:extLst>
          </p:cNvPr>
          <p:cNvSpPr/>
          <p:nvPr userDrawn="1"/>
        </p:nvSpPr>
        <p:spPr>
          <a:xfrm>
            <a:off x="0" y="0"/>
            <a:ext cx="121932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solidFill>
                <a:schemeClr val="tx1"/>
              </a:solidFill>
            </a:endParaRPr>
          </a:p>
        </p:txBody>
      </p:sp>
      <p:pic>
        <p:nvPicPr>
          <p:cNvPr id="9" name="Logo">
            <a:extLst>
              <a:ext uri="{FF2B5EF4-FFF2-40B4-BE49-F238E27FC236}">
                <a16:creationId xmlns:a16="http://schemas.microsoft.com/office/drawing/2014/main" id="{C3652097-9309-4B24-A293-24061E8BA998}"/>
              </a:ext>
            </a:extLst>
          </p:cNvPr>
          <p:cNvPicPr>
            <a:picLocks noChangeAspect="1" noChangeArrowheads="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bwMode="auto">
          <a:xfrm>
            <a:off x="11292250" y="432000"/>
            <a:ext cx="360000" cy="89737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7F65F358-3D0B-4C30-94C6-9BC8E1B3EA11}"/>
              </a:ext>
            </a:extLst>
          </p:cNvPr>
          <p:cNvSpPr>
            <a:spLocks noGrp="1"/>
          </p:cNvSpPr>
          <p:nvPr>
            <p:ph type="title" hasCustomPrompt="1"/>
          </p:nvPr>
        </p:nvSpPr>
        <p:spPr/>
        <p:txBody>
          <a:bodyPr/>
          <a:lstStyle>
            <a:lvl1pPr>
              <a:defRPr>
                <a:solidFill>
                  <a:schemeClr val="tx1"/>
                </a:solidFill>
              </a:defRPr>
            </a:lvl1pPr>
          </a:lstStyle>
          <a:p>
            <a:r>
              <a:rPr lang="da-DK"/>
              <a:t>Klik for at tilføje agenda titel</a:t>
            </a:r>
          </a:p>
        </p:txBody>
      </p:sp>
      <p:sp>
        <p:nvSpPr>
          <p:cNvPr id="4" name="Text Placeholder 3">
            <a:extLst>
              <a:ext uri="{FF2B5EF4-FFF2-40B4-BE49-F238E27FC236}">
                <a16:creationId xmlns:a16="http://schemas.microsoft.com/office/drawing/2014/main" id="{7D485AA6-92EE-46D3-8826-CF357E1A4587}"/>
              </a:ext>
            </a:extLst>
          </p:cNvPr>
          <p:cNvSpPr>
            <a:spLocks noGrp="1"/>
          </p:cNvSpPr>
          <p:nvPr>
            <p:ph type="body" sz="quarter" idx="17" hasCustomPrompt="1"/>
          </p:nvPr>
        </p:nvSpPr>
        <p:spPr>
          <a:xfrm>
            <a:off x="539750" y="1602768"/>
            <a:ext cx="2301773" cy="4344084"/>
          </a:xfrm>
        </p:spPr>
        <p:txBody>
          <a:bodyPr/>
          <a:lstStyle>
            <a:lvl1pPr marL="0" indent="0">
              <a:lnSpc>
                <a:spcPts val="3600"/>
              </a:lnSpc>
              <a:spcAft>
                <a:spcPts val="0"/>
              </a:spcAft>
              <a:buFont typeface="Arial" panose="020B0604020202020204" pitchFamily="34" charset="0"/>
              <a:buChar char="​"/>
              <a:defRPr sz="2400" b="1" spc="50">
                <a:solidFill>
                  <a:schemeClr val="tx1"/>
                </a:solidFill>
                <a:latin typeface="+mn-lt"/>
              </a:defRPr>
            </a:lvl1pPr>
            <a:lvl2pPr marL="0" indent="0">
              <a:lnSpc>
                <a:spcPts val="3600"/>
              </a:lnSpc>
              <a:spcAft>
                <a:spcPts val="0"/>
              </a:spcAft>
              <a:buFont typeface="Arial" panose="020B0604020202020204" pitchFamily="34" charset="0"/>
              <a:buChar char="​"/>
              <a:defRPr sz="2400" b="0" spc="50">
                <a:solidFill>
                  <a:schemeClr val="tx1"/>
                </a:solidFill>
                <a:latin typeface="+mn-lt"/>
              </a:defRPr>
            </a:lvl2pPr>
            <a:lvl3pPr marL="0" indent="0">
              <a:lnSpc>
                <a:spcPts val="3600"/>
              </a:lnSpc>
              <a:spcAft>
                <a:spcPts val="0"/>
              </a:spcAft>
              <a:buFont typeface="Arial" panose="020B0604020202020204" pitchFamily="34" charset="0"/>
              <a:buChar char="​"/>
              <a:defRPr sz="2400" b="1" spc="50">
                <a:solidFill>
                  <a:schemeClr val="tx1"/>
                </a:solidFill>
                <a:latin typeface="+mn-lt"/>
              </a:defRPr>
            </a:lvl3pPr>
            <a:lvl4pPr>
              <a:lnSpc>
                <a:spcPts val="3600"/>
              </a:lnSpc>
              <a:spcAft>
                <a:spcPts val="0"/>
              </a:spcAft>
              <a:buFont typeface="Arial" panose="020B0604020202020204" pitchFamily="34" charset="0"/>
              <a:buChar char="​"/>
              <a:defRPr sz="2400" b="0" spc="50">
                <a:solidFill>
                  <a:schemeClr val="tx1"/>
                </a:solidFill>
                <a:latin typeface="+mn-lt"/>
              </a:defRPr>
            </a:lvl4pPr>
            <a:lvl5pPr>
              <a:lnSpc>
                <a:spcPts val="3600"/>
              </a:lnSpc>
              <a:spcAft>
                <a:spcPts val="0"/>
              </a:spcAft>
              <a:buFont typeface="Arial" panose="020B0604020202020204" pitchFamily="34" charset="0"/>
              <a:buChar char="​"/>
              <a:defRPr sz="2400" b="1" spc="50">
                <a:solidFill>
                  <a:schemeClr val="tx1"/>
                </a:solidFill>
                <a:latin typeface="+mn-lt"/>
              </a:defRPr>
            </a:lvl5pPr>
            <a:lvl6pPr marL="0" indent="0">
              <a:lnSpc>
                <a:spcPts val="3600"/>
              </a:lnSpc>
              <a:spcAft>
                <a:spcPts val="0"/>
              </a:spcAft>
              <a:buFont typeface="Arial" panose="020B0604020202020204" pitchFamily="34" charset="0"/>
              <a:buChar char="​"/>
              <a:defRPr sz="2400" b="0" spc="50">
                <a:solidFill>
                  <a:schemeClr val="tx1"/>
                </a:solidFill>
                <a:latin typeface="+mn-lt"/>
              </a:defRPr>
            </a:lvl6pPr>
            <a:lvl7pPr>
              <a:lnSpc>
                <a:spcPts val="3600"/>
              </a:lnSpc>
              <a:spcAft>
                <a:spcPts val="0"/>
              </a:spcAft>
              <a:defRPr sz="2400" b="1" spc="50">
                <a:solidFill>
                  <a:schemeClr val="tx1"/>
                </a:solidFill>
                <a:latin typeface="+mn-lt"/>
              </a:defRPr>
            </a:lvl7pPr>
            <a:lvl8pPr>
              <a:lnSpc>
                <a:spcPts val="3600"/>
              </a:lnSpc>
              <a:spcAft>
                <a:spcPts val="0"/>
              </a:spcAft>
              <a:defRPr sz="2400" b="0" spc="50">
                <a:solidFill>
                  <a:schemeClr val="tx1"/>
                </a:solidFill>
                <a:latin typeface="+mn-lt"/>
              </a:defRPr>
            </a:lvl8pPr>
            <a:lvl9pPr>
              <a:lnSpc>
                <a:spcPts val="3600"/>
              </a:lnSpc>
              <a:spcAft>
                <a:spcPts val="0"/>
              </a:spcAft>
              <a:defRPr sz="2400" b="1" spc="50">
                <a:solidFill>
                  <a:schemeClr val="tx1"/>
                </a:solidFill>
                <a:latin typeface="+mn-lt"/>
              </a:defRPr>
            </a:lvl9pPr>
          </a:lstStyle>
          <a:p>
            <a:pPr lvl="0"/>
            <a:r>
              <a:rPr lang="da-DK"/>
              <a:t>09.00-09.45</a:t>
            </a:r>
          </a:p>
          <a:p>
            <a:pPr lvl="1"/>
            <a:r>
              <a:rPr lang="da-DK"/>
              <a:t>02</a:t>
            </a:r>
          </a:p>
          <a:p>
            <a:pPr lvl="2"/>
            <a:r>
              <a:rPr lang="da-DK"/>
              <a:t>03</a:t>
            </a:r>
          </a:p>
          <a:p>
            <a:pPr lvl="3"/>
            <a:r>
              <a:rPr lang="da-DK"/>
              <a:t>04</a:t>
            </a:r>
          </a:p>
          <a:p>
            <a:pPr lvl="4"/>
            <a:r>
              <a:rPr lang="da-DK"/>
              <a:t>05</a:t>
            </a:r>
          </a:p>
          <a:p>
            <a:pPr lvl="5"/>
            <a:r>
              <a:rPr lang="da-DK"/>
              <a:t>06</a:t>
            </a:r>
          </a:p>
          <a:p>
            <a:pPr lvl="6"/>
            <a:r>
              <a:rPr lang="da-DK"/>
              <a:t>07</a:t>
            </a:r>
          </a:p>
          <a:p>
            <a:pPr lvl="7"/>
            <a:r>
              <a:rPr lang="da-DK"/>
              <a:t>08</a:t>
            </a:r>
          </a:p>
          <a:p>
            <a:pPr lvl="8"/>
            <a:r>
              <a:rPr lang="da-DK"/>
              <a:t>09</a:t>
            </a:r>
          </a:p>
        </p:txBody>
      </p:sp>
      <p:sp>
        <p:nvSpPr>
          <p:cNvPr id="7" name="Text Placeholder 2"/>
          <p:cNvSpPr>
            <a:spLocks noGrp="1"/>
          </p:cNvSpPr>
          <p:nvPr>
            <p:ph type="body" sz="quarter" idx="13" hasCustomPrompt="1"/>
          </p:nvPr>
        </p:nvSpPr>
        <p:spPr>
          <a:xfrm>
            <a:off x="3045600" y="1602768"/>
            <a:ext cx="7052400" cy="4355119"/>
          </a:xfrm>
        </p:spPr>
        <p:txBody>
          <a:bodyPr/>
          <a:lstStyle>
            <a:lvl1pPr marL="0" indent="0">
              <a:lnSpc>
                <a:spcPts val="3600"/>
              </a:lnSpc>
              <a:spcAft>
                <a:spcPts val="0"/>
              </a:spcAft>
              <a:buFont typeface="Arial" panose="020B0604020202020204" pitchFamily="34" charset="0"/>
              <a:buChar char="​"/>
              <a:defRPr sz="2400" b="1" cap="all" spc="50">
                <a:solidFill>
                  <a:schemeClr val="tx1"/>
                </a:solidFill>
                <a:latin typeface="+mn-lt"/>
              </a:defRPr>
            </a:lvl1pPr>
            <a:lvl2pPr marL="0" indent="0">
              <a:lnSpc>
                <a:spcPts val="3600"/>
              </a:lnSpc>
              <a:spcBef>
                <a:spcPts val="0"/>
              </a:spcBef>
              <a:spcAft>
                <a:spcPts val="0"/>
              </a:spcAft>
              <a:buFont typeface="Arial" panose="020B0604020202020204" pitchFamily="34" charset="0"/>
              <a:buChar char="​"/>
              <a:defRPr sz="2400" b="0" cap="all" spc="50">
                <a:solidFill>
                  <a:schemeClr val="tx1"/>
                </a:solidFill>
                <a:latin typeface="+mn-lt"/>
              </a:defRPr>
            </a:lvl2pPr>
            <a:lvl3pPr marL="0" indent="0">
              <a:lnSpc>
                <a:spcPts val="3600"/>
              </a:lnSpc>
              <a:spcBef>
                <a:spcPts val="0"/>
              </a:spcBef>
              <a:spcAft>
                <a:spcPts val="0"/>
              </a:spcAft>
              <a:buFont typeface="Arial" panose="020B0604020202020204" pitchFamily="34" charset="0"/>
              <a:buChar char="​"/>
              <a:defRPr sz="2400" b="1" cap="all" spc="50">
                <a:solidFill>
                  <a:schemeClr val="tx1"/>
                </a:solidFill>
                <a:latin typeface="+mn-lt"/>
              </a:defRPr>
            </a:lvl3pPr>
            <a:lvl4pPr marL="0" indent="0">
              <a:lnSpc>
                <a:spcPts val="3600"/>
              </a:lnSpc>
              <a:spcBef>
                <a:spcPts val="0"/>
              </a:spcBef>
              <a:spcAft>
                <a:spcPts val="0"/>
              </a:spcAft>
              <a:buFont typeface="Arial" panose="020B0604020202020204" pitchFamily="34" charset="0"/>
              <a:buChar char="​"/>
              <a:defRPr sz="2400" b="0" cap="all" spc="50">
                <a:solidFill>
                  <a:schemeClr val="tx1"/>
                </a:solidFill>
                <a:latin typeface="+mn-lt"/>
              </a:defRPr>
            </a:lvl4pPr>
            <a:lvl5pPr marL="0" indent="0">
              <a:lnSpc>
                <a:spcPts val="3600"/>
              </a:lnSpc>
              <a:spcBef>
                <a:spcPts val="0"/>
              </a:spcBef>
              <a:spcAft>
                <a:spcPts val="0"/>
              </a:spcAft>
              <a:buFont typeface="Arial" panose="020B0604020202020204" pitchFamily="34" charset="0"/>
              <a:buChar char="​"/>
              <a:defRPr sz="2400" b="1" cap="all" spc="50">
                <a:solidFill>
                  <a:schemeClr val="tx1"/>
                </a:solidFill>
                <a:latin typeface="+mn-lt"/>
              </a:defRPr>
            </a:lvl5pPr>
            <a:lvl6pPr marL="0" indent="0">
              <a:lnSpc>
                <a:spcPts val="3600"/>
              </a:lnSpc>
              <a:spcBef>
                <a:spcPts val="0"/>
              </a:spcBef>
              <a:spcAft>
                <a:spcPts val="0"/>
              </a:spcAft>
              <a:buFont typeface="Arial" panose="020B0604020202020204" pitchFamily="34" charset="0"/>
              <a:buChar char="​"/>
              <a:defRPr sz="2400" b="0" cap="all" spc="50">
                <a:solidFill>
                  <a:schemeClr val="tx1"/>
                </a:solidFill>
                <a:latin typeface="+mn-lt"/>
              </a:defRPr>
            </a:lvl6pPr>
            <a:lvl7pPr marL="0" indent="0">
              <a:lnSpc>
                <a:spcPts val="3600"/>
              </a:lnSpc>
              <a:spcBef>
                <a:spcPts val="0"/>
              </a:spcBef>
              <a:spcAft>
                <a:spcPts val="0"/>
              </a:spcAft>
              <a:buFont typeface="Arial" panose="020B0604020202020204" pitchFamily="34" charset="0"/>
              <a:buChar char="​"/>
              <a:defRPr sz="2400" b="1" cap="all" spc="50">
                <a:solidFill>
                  <a:schemeClr val="tx1"/>
                </a:solidFill>
                <a:latin typeface="+mn-lt"/>
              </a:defRPr>
            </a:lvl7pPr>
            <a:lvl8pPr marL="0" indent="0">
              <a:lnSpc>
                <a:spcPts val="3600"/>
              </a:lnSpc>
              <a:spcBef>
                <a:spcPts val="0"/>
              </a:spcBef>
              <a:spcAft>
                <a:spcPts val="0"/>
              </a:spcAft>
              <a:buFont typeface="Arial" panose="020B0604020202020204" pitchFamily="34" charset="0"/>
              <a:buChar char="​"/>
              <a:defRPr sz="2400" b="0" cap="all" spc="50">
                <a:solidFill>
                  <a:schemeClr val="tx1"/>
                </a:solidFill>
                <a:latin typeface="+mn-lt"/>
              </a:defRPr>
            </a:lvl8pPr>
            <a:lvl9pPr marL="0" indent="0">
              <a:lnSpc>
                <a:spcPts val="3600"/>
              </a:lnSpc>
              <a:spcBef>
                <a:spcPts val="0"/>
              </a:spcBef>
              <a:buFont typeface="Arial" panose="020B0604020202020204" pitchFamily="34" charset="0"/>
              <a:buChar char="​"/>
              <a:defRPr sz="2400" b="1" cap="all" spc="50">
                <a:solidFill>
                  <a:schemeClr val="tx1"/>
                </a:solidFill>
                <a:latin typeface="+mn-lt"/>
              </a:defRPr>
            </a:lvl9pPr>
          </a:lstStyle>
          <a:p>
            <a:pPr lvl="0"/>
            <a:r>
              <a:rPr lang="da-DK" noProof="0"/>
              <a:t>Klik for at tilføje agendapunkt       Enter &amp; TAB for næste tekst niveau      SHIFT+TAB for at gå tilbage i niveauer</a:t>
            </a:r>
          </a:p>
          <a:p>
            <a:pPr lvl="1"/>
            <a:r>
              <a:rPr lang="da-DK" noProof="0"/>
              <a:t>2 Niveau</a:t>
            </a:r>
          </a:p>
          <a:p>
            <a:pPr lvl="2"/>
            <a:r>
              <a:rPr lang="da-DK" noProof="0"/>
              <a:t>3 Niveau</a:t>
            </a:r>
          </a:p>
          <a:p>
            <a:pPr lvl="3"/>
            <a:r>
              <a:rPr lang="da-DK" noProof="0"/>
              <a:t>4 Niveau</a:t>
            </a:r>
          </a:p>
          <a:p>
            <a:pPr lvl="4"/>
            <a:r>
              <a:rPr lang="da-DK" noProof="0"/>
              <a:t>5 Niveau</a:t>
            </a:r>
          </a:p>
          <a:p>
            <a:pPr lvl="5"/>
            <a:r>
              <a:rPr lang="da-DK" noProof="0"/>
              <a:t>6 Niveau</a:t>
            </a:r>
          </a:p>
          <a:p>
            <a:pPr lvl="6"/>
            <a:r>
              <a:rPr lang="da-DK" noProof="0"/>
              <a:t>7 Niveau</a:t>
            </a:r>
          </a:p>
          <a:p>
            <a:pPr lvl="7"/>
            <a:r>
              <a:rPr lang="da-DK" noProof="0"/>
              <a:t>8 Niveau</a:t>
            </a:r>
          </a:p>
          <a:p>
            <a:pPr lvl="8"/>
            <a:r>
              <a:rPr lang="da-DK" noProof="0"/>
              <a:t>9 Niveau</a:t>
            </a:r>
          </a:p>
        </p:txBody>
      </p:sp>
      <p:sp>
        <p:nvSpPr>
          <p:cNvPr id="2" name="Date Placeholder 1">
            <a:extLst>
              <a:ext uri="{FF2B5EF4-FFF2-40B4-BE49-F238E27FC236}">
                <a16:creationId xmlns:a16="http://schemas.microsoft.com/office/drawing/2014/main" id="{F0683AC2-7D59-437F-92C8-DF72663F95A0}"/>
              </a:ext>
            </a:extLst>
          </p:cNvPr>
          <p:cNvSpPr>
            <a:spLocks noGrp="1"/>
          </p:cNvSpPr>
          <p:nvPr>
            <p:ph type="dt" sz="half" idx="18"/>
          </p:nvPr>
        </p:nvSpPr>
        <p:spPr/>
        <p:txBody>
          <a:bodyPr/>
          <a:lstStyle>
            <a:lvl1pPr>
              <a:defRPr>
                <a:solidFill>
                  <a:schemeClr val="tx1"/>
                </a:solidFill>
              </a:defRPr>
            </a:lvl1pPr>
          </a:lstStyle>
          <a:p>
            <a:fld id="{DBC0ABFC-12E1-4F71-A736-D4DEF9E0DBDC}" type="datetime3">
              <a:rPr lang="da-DK" smtClean="0"/>
              <a:t>24.09.2024</a:t>
            </a:fld>
            <a:endParaRPr lang="da-DK"/>
          </a:p>
        </p:txBody>
      </p:sp>
      <p:sp>
        <p:nvSpPr>
          <p:cNvPr id="5" name="Footer Placeholder 4">
            <a:extLst>
              <a:ext uri="{FF2B5EF4-FFF2-40B4-BE49-F238E27FC236}">
                <a16:creationId xmlns:a16="http://schemas.microsoft.com/office/drawing/2014/main" id="{808A403E-8B26-482C-8BE4-55D7A22895F2}"/>
              </a:ext>
            </a:extLst>
          </p:cNvPr>
          <p:cNvSpPr>
            <a:spLocks noGrp="1"/>
          </p:cNvSpPr>
          <p:nvPr>
            <p:ph type="ftr" sz="quarter" idx="19"/>
          </p:nvPr>
        </p:nvSpPr>
        <p:spPr/>
        <p:txBody>
          <a:bodyPr/>
          <a:lstStyle>
            <a:lvl1pPr>
              <a:defRPr>
                <a:solidFill>
                  <a:schemeClr val="tx1"/>
                </a:solidFill>
              </a:defRPr>
            </a:lvl1pPr>
          </a:lstStyle>
          <a:p>
            <a:endParaRPr lang="da-DK"/>
          </a:p>
        </p:txBody>
      </p:sp>
      <p:sp>
        <p:nvSpPr>
          <p:cNvPr id="6" name="Slide Number Placeholder 5">
            <a:extLst>
              <a:ext uri="{FF2B5EF4-FFF2-40B4-BE49-F238E27FC236}">
                <a16:creationId xmlns:a16="http://schemas.microsoft.com/office/drawing/2014/main" id="{59A716F6-6269-4BA5-A555-F3F2988DC2B6}"/>
              </a:ext>
            </a:extLst>
          </p:cNvPr>
          <p:cNvSpPr>
            <a:spLocks noGrp="1"/>
          </p:cNvSpPr>
          <p:nvPr>
            <p:ph type="sldNum" sz="quarter" idx="20"/>
          </p:nvPr>
        </p:nvSpPr>
        <p:spPr/>
        <p:txBody>
          <a:bodyPr/>
          <a:lstStyle>
            <a:lvl1pPr>
              <a:defRPr>
                <a:solidFill>
                  <a:schemeClr val="tx1"/>
                </a:solidFil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3663030795"/>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B">
    <p:bg>
      <p:bgPr>
        <a:solidFill>
          <a:schemeClr val="accent1"/>
        </a:solidFill>
        <a:effectLst/>
      </p:bgPr>
    </p:bg>
    <p:spTree>
      <p:nvGrpSpPr>
        <p:cNvPr id="1" name=""/>
        <p:cNvGrpSpPr/>
        <p:nvPr/>
      </p:nvGrpSpPr>
      <p:grpSpPr>
        <a:xfrm>
          <a:off x="0" y="0"/>
          <a:ext cx="0" cy="0"/>
          <a:chOff x="0" y="0"/>
          <a:chExt cx="0" cy="0"/>
        </a:xfrm>
      </p:grpSpPr>
      <p:sp>
        <p:nvSpPr>
          <p:cNvPr id="11" name="Date Placeholder 6" hidden="1">
            <a:extLst>
              <a:ext uri="{FF2B5EF4-FFF2-40B4-BE49-F238E27FC236}">
                <a16:creationId xmlns:a16="http://schemas.microsoft.com/office/drawing/2014/main" id="{C5298824-C6F8-49EA-91D0-8314D9FAE1AF}"/>
              </a:ext>
            </a:extLst>
          </p:cNvPr>
          <p:cNvSpPr>
            <a:spLocks noGrp="1"/>
          </p:cNvSpPr>
          <p:nvPr>
            <p:ph type="dt" sz="half" idx="15"/>
          </p:nvPr>
        </p:nvSpPr>
        <p:spPr>
          <a:xfrm>
            <a:off x="0" y="6858000"/>
            <a:ext cx="0" cy="0"/>
          </a:xfrm>
        </p:spPr>
        <p:txBody>
          <a:bodyPr/>
          <a:lstStyle>
            <a:lvl1pPr>
              <a:defRPr sz="100">
                <a:noFill/>
              </a:defRPr>
            </a:lvl1pPr>
          </a:lstStyle>
          <a:p>
            <a:fld id="{980C4B5C-C29C-4840-B187-B3A4F97542A9}" type="datetime3">
              <a:rPr lang="da-DK" smtClean="0"/>
              <a:t>24.09.2024</a:t>
            </a:fld>
            <a:endParaRPr lang="da-DK"/>
          </a:p>
        </p:txBody>
      </p:sp>
      <p:sp>
        <p:nvSpPr>
          <p:cNvPr id="12" name="Footer Placeholder 8" hidden="1">
            <a:extLst>
              <a:ext uri="{FF2B5EF4-FFF2-40B4-BE49-F238E27FC236}">
                <a16:creationId xmlns:a16="http://schemas.microsoft.com/office/drawing/2014/main" id="{C5498BFC-780E-4E7C-8BAE-F30D0016D79A}"/>
              </a:ext>
            </a:extLst>
          </p:cNvPr>
          <p:cNvSpPr>
            <a:spLocks noGrp="1"/>
          </p:cNvSpPr>
          <p:nvPr>
            <p:ph type="ftr" sz="quarter" idx="16"/>
          </p:nvPr>
        </p:nvSpPr>
        <p:spPr>
          <a:xfrm>
            <a:off x="0" y="6858000"/>
            <a:ext cx="0" cy="0"/>
          </a:xfrm>
        </p:spPr>
        <p:txBody>
          <a:bodyPr/>
          <a:lstStyle>
            <a:lvl1pPr>
              <a:defRPr sz="100">
                <a:noFill/>
              </a:defRPr>
            </a:lvl1pPr>
          </a:lstStyle>
          <a:p>
            <a:endParaRPr lang="da-DK"/>
          </a:p>
        </p:txBody>
      </p:sp>
      <p:sp>
        <p:nvSpPr>
          <p:cNvPr id="13" name="Slide Number Placeholder 10" hidden="1">
            <a:extLst>
              <a:ext uri="{FF2B5EF4-FFF2-40B4-BE49-F238E27FC236}">
                <a16:creationId xmlns:a16="http://schemas.microsoft.com/office/drawing/2014/main" id="{955A3565-69C4-4983-AEC6-F7A9FEACC0EA}"/>
              </a:ext>
            </a:extLst>
          </p:cNvPr>
          <p:cNvSpPr>
            <a:spLocks noGrp="1"/>
          </p:cNvSpPr>
          <p:nvPr>
            <p:ph type="sldNum" sz="quarter" idx="18"/>
          </p:nvPr>
        </p:nvSpPr>
        <p:spPr>
          <a:xfrm>
            <a:off x="0" y="6858000"/>
            <a:ext cx="0" cy="0"/>
          </a:xfrm>
        </p:spPr>
        <p:txBody>
          <a:bodyPr/>
          <a:lstStyle>
            <a:lvl1pPr>
              <a:defRPr sz="100">
                <a:noFill/>
              </a:defRPr>
            </a:lvl1pPr>
          </a:lstStyle>
          <a:p>
            <a:fld id="{24C8C45C-947F-4981-8B3F-4F32E973C901}" type="slidenum">
              <a:rPr lang="da-DK" smtClean="0"/>
              <a:pPr/>
              <a:t>‹nr.›</a:t>
            </a:fld>
            <a:endParaRPr lang="da-DK"/>
          </a:p>
        </p:txBody>
      </p:sp>
      <p:sp>
        <p:nvSpPr>
          <p:cNvPr id="14" name="Background">
            <a:extLst>
              <a:ext uri="{FF2B5EF4-FFF2-40B4-BE49-F238E27FC236}">
                <a16:creationId xmlns:a16="http://schemas.microsoft.com/office/drawing/2014/main" id="{C25CA197-627C-4E8F-9B9E-4850549259AC}"/>
              </a:ext>
            </a:extLst>
          </p:cNvPr>
          <p:cNvSpPr/>
          <p:nvPr userDrawn="1"/>
        </p:nvSpPr>
        <p:spPr>
          <a:xfrm>
            <a:off x="0" y="0"/>
            <a:ext cx="121932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pic>
        <p:nvPicPr>
          <p:cNvPr id="9" name="Logo">
            <a:extLst>
              <a:ext uri="{FF2B5EF4-FFF2-40B4-BE49-F238E27FC236}">
                <a16:creationId xmlns:a16="http://schemas.microsoft.com/office/drawing/2014/main" id="{C3652097-9309-4B24-A293-24061E8BA998}"/>
              </a:ext>
            </a:extLst>
          </p:cNvPr>
          <p:cNvPicPr>
            <a:picLocks noChangeAspect="1" noChangeArrowheads="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bwMode="auto">
          <a:xfrm>
            <a:off x="11292250" y="432000"/>
            <a:ext cx="360000" cy="89737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7F65F358-3D0B-4C30-94C6-9BC8E1B3EA11}"/>
              </a:ext>
            </a:extLst>
          </p:cNvPr>
          <p:cNvSpPr>
            <a:spLocks noGrp="1"/>
          </p:cNvSpPr>
          <p:nvPr>
            <p:ph type="title" hasCustomPrompt="1"/>
          </p:nvPr>
        </p:nvSpPr>
        <p:spPr>
          <a:xfrm>
            <a:off x="540000" y="1708150"/>
            <a:ext cx="7646400" cy="1728000"/>
          </a:xfrm>
        </p:spPr>
        <p:txBody>
          <a:bodyPr/>
          <a:lstStyle>
            <a:lvl1pPr>
              <a:defRPr sz="5400" spc="50" baseline="0">
                <a:solidFill>
                  <a:schemeClr val="tx1"/>
                </a:solidFill>
              </a:defRPr>
            </a:lvl1pPr>
          </a:lstStyle>
          <a:p>
            <a:r>
              <a:rPr lang="da-DK"/>
              <a:t>Klik for at tilføje agenda titel</a:t>
            </a:r>
          </a:p>
        </p:txBody>
      </p:sp>
      <p:sp>
        <p:nvSpPr>
          <p:cNvPr id="4" name="Text Placeholder 3">
            <a:extLst>
              <a:ext uri="{FF2B5EF4-FFF2-40B4-BE49-F238E27FC236}">
                <a16:creationId xmlns:a16="http://schemas.microsoft.com/office/drawing/2014/main" id="{7D485AA6-92EE-46D3-8826-CF357E1A4587}"/>
              </a:ext>
            </a:extLst>
          </p:cNvPr>
          <p:cNvSpPr>
            <a:spLocks noGrp="1"/>
          </p:cNvSpPr>
          <p:nvPr>
            <p:ph type="body" sz="quarter" idx="17" hasCustomPrompt="1"/>
          </p:nvPr>
        </p:nvSpPr>
        <p:spPr>
          <a:xfrm>
            <a:off x="540000" y="540000"/>
            <a:ext cx="7646400" cy="324000"/>
          </a:xfrm>
        </p:spPr>
        <p:txBody>
          <a:bodyPr/>
          <a:lstStyle>
            <a:lvl1pPr marL="0" indent="0">
              <a:lnSpc>
                <a:spcPct val="93000"/>
              </a:lnSpc>
              <a:spcAft>
                <a:spcPts val="1200"/>
              </a:spcAft>
              <a:buFont typeface="Arial" panose="020B0604020202020204" pitchFamily="34" charset="0"/>
              <a:buChar char="​"/>
              <a:defRPr sz="1800" b="1" spc="50">
                <a:solidFill>
                  <a:schemeClr val="tx1"/>
                </a:solidFill>
                <a:latin typeface="+mn-lt"/>
              </a:defRPr>
            </a:lvl1pPr>
            <a:lvl2pPr marL="0" indent="0">
              <a:lnSpc>
                <a:spcPct val="93000"/>
              </a:lnSpc>
              <a:spcAft>
                <a:spcPts val="1200"/>
              </a:spcAft>
              <a:buFont typeface="Arial" panose="020B0604020202020204" pitchFamily="34" charset="0"/>
              <a:buNone/>
              <a:defRPr sz="1800" b="0" spc="50">
                <a:solidFill>
                  <a:schemeClr val="bg1"/>
                </a:solidFill>
                <a:latin typeface="+mn-lt"/>
              </a:defRPr>
            </a:lvl2pPr>
            <a:lvl3pPr marL="0" indent="0">
              <a:lnSpc>
                <a:spcPct val="93000"/>
              </a:lnSpc>
              <a:spcAft>
                <a:spcPts val="1200"/>
              </a:spcAft>
              <a:buFont typeface="Arial" panose="020B0604020202020204" pitchFamily="34" charset="0"/>
              <a:buChar char="​"/>
              <a:defRPr sz="1800" b="1" spc="50">
                <a:solidFill>
                  <a:schemeClr val="bg1"/>
                </a:solidFill>
                <a:latin typeface="+mn-lt"/>
              </a:defRPr>
            </a:lvl3pPr>
            <a:lvl4pPr>
              <a:lnSpc>
                <a:spcPct val="93000"/>
              </a:lnSpc>
              <a:spcAft>
                <a:spcPts val="1200"/>
              </a:spcAft>
              <a:buFont typeface="Arial" panose="020B0604020202020204" pitchFamily="34" charset="0"/>
              <a:buChar char="​"/>
              <a:defRPr sz="1800" b="0" spc="50">
                <a:solidFill>
                  <a:schemeClr val="bg1"/>
                </a:solidFill>
                <a:latin typeface="+mn-lt"/>
              </a:defRPr>
            </a:lvl4pPr>
            <a:lvl5pPr>
              <a:lnSpc>
                <a:spcPct val="93000"/>
              </a:lnSpc>
              <a:spcAft>
                <a:spcPts val="1200"/>
              </a:spcAft>
              <a:buFont typeface="Arial" panose="020B0604020202020204" pitchFamily="34" charset="0"/>
              <a:buChar char="​"/>
              <a:defRPr sz="1800" b="1" spc="50">
                <a:solidFill>
                  <a:schemeClr val="bg1"/>
                </a:solidFill>
                <a:latin typeface="+mn-lt"/>
              </a:defRPr>
            </a:lvl5pPr>
            <a:lvl6pPr marL="0" indent="0">
              <a:lnSpc>
                <a:spcPct val="93000"/>
              </a:lnSpc>
              <a:spcAft>
                <a:spcPts val="1200"/>
              </a:spcAft>
              <a:buFont typeface="Arial" panose="020B0604020202020204" pitchFamily="34" charset="0"/>
              <a:buChar char="​"/>
              <a:defRPr sz="1800" b="0" spc="50">
                <a:solidFill>
                  <a:schemeClr val="bg1"/>
                </a:solidFill>
                <a:latin typeface="+mn-lt"/>
              </a:defRPr>
            </a:lvl6pPr>
            <a:lvl7pPr>
              <a:lnSpc>
                <a:spcPct val="93000"/>
              </a:lnSpc>
              <a:spcAft>
                <a:spcPts val="1200"/>
              </a:spcAft>
              <a:defRPr sz="1800" b="1" spc="50">
                <a:solidFill>
                  <a:schemeClr val="bg1"/>
                </a:solidFill>
                <a:latin typeface="+mn-lt"/>
              </a:defRPr>
            </a:lvl7pPr>
            <a:lvl8pPr>
              <a:lnSpc>
                <a:spcPct val="93000"/>
              </a:lnSpc>
              <a:spcAft>
                <a:spcPts val="1200"/>
              </a:spcAft>
              <a:defRPr sz="1800" b="0" spc="50">
                <a:solidFill>
                  <a:schemeClr val="bg1"/>
                </a:solidFill>
                <a:latin typeface="+mn-lt"/>
              </a:defRPr>
            </a:lvl8pPr>
            <a:lvl9pPr>
              <a:lnSpc>
                <a:spcPct val="93000"/>
              </a:lnSpc>
              <a:spcAft>
                <a:spcPts val="1200"/>
              </a:spcAft>
              <a:defRPr sz="1800" b="1" spc="50">
                <a:solidFill>
                  <a:schemeClr val="bg1"/>
                </a:solidFill>
                <a:latin typeface="+mn-lt"/>
              </a:defRPr>
            </a:lvl9pPr>
          </a:lstStyle>
          <a:p>
            <a:pPr lvl="0"/>
            <a:r>
              <a:rPr lang="da-DK"/>
              <a:t>09.00-09.45</a:t>
            </a:r>
          </a:p>
        </p:txBody>
      </p:sp>
      <p:sp>
        <p:nvSpPr>
          <p:cNvPr id="7" name="Text Placeholder 2"/>
          <p:cNvSpPr>
            <a:spLocks noGrp="1"/>
          </p:cNvSpPr>
          <p:nvPr>
            <p:ph type="body" sz="quarter" idx="13" hasCustomPrompt="1"/>
          </p:nvPr>
        </p:nvSpPr>
        <p:spPr>
          <a:xfrm>
            <a:off x="540000" y="5958000"/>
            <a:ext cx="7646738" cy="363600"/>
          </a:xfrm>
        </p:spPr>
        <p:txBody>
          <a:bodyPr anchor="b" anchorCtr="0"/>
          <a:lstStyle>
            <a:lvl1pPr marL="0" indent="0">
              <a:lnSpc>
                <a:spcPct val="95000"/>
              </a:lnSpc>
              <a:spcAft>
                <a:spcPts val="600"/>
              </a:spcAft>
              <a:buFont typeface="Arial" panose="020B0604020202020204" pitchFamily="34" charset="0"/>
              <a:buChar char="​"/>
              <a:defRPr sz="1400" b="0" cap="none" spc="50">
                <a:solidFill>
                  <a:schemeClr val="tx1"/>
                </a:solidFill>
                <a:latin typeface="+mn-lt"/>
              </a:defRPr>
            </a:lvl1pPr>
            <a:lvl2pPr marL="0" indent="0">
              <a:lnSpc>
                <a:spcPct val="92000"/>
              </a:lnSpc>
              <a:spcBef>
                <a:spcPts val="0"/>
              </a:spcBef>
              <a:spcAft>
                <a:spcPts val="0"/>
              </a:spcAft>
              <a:buFont typeface="Arial" panose="020B0604020202020204" pitchFamily="34" charset="0"/>
              <a:buChar char="​"/>
              <a:defRPr sz="1400" b="0" cap="none" spc="50">
                <a:solidFill>
                  <a:schemeClr val="bg1"/>
                </a:solidFill>
                <a:latin typeface="+mn-lt"/>
              </a:defRPr>
            </a:lvl2pPr>
            <a:lvl3pPr marL="0" indent="0">
              <a:lnSpc>
                <a:spcPct val="92000"/>
              </a:lnSpc>
              <a:spcBef>
                <a:spcPts val="0"/>
              </a:spcBef>
              <a:spcAft>
                <a:spcPts val="0"/>
              </a:spcAft>
              <a:buFont typeface="Arial" panose="020B0604020202020204" pitchFamily="34" charset="0"/>
              <a:buChar char="​"/>
              <a:defRPr sz="1400" b="0" cap="none" spc="50">
                <a:solidFill>
                  <a:schemeClr val="bg1"/>
                </a:solidFill>
                <a:latin typeface="+mn-lt"/>
              </a:defRPr>
            </a:lvl3pPr>
            <a:lvl4pPr marL="0" indent="0">
              <a:lnSpc>
                <a:spcPct val="92000"/>
              </a:lnSpc>
              <a:spcBef>
                <a:spcPts val="0"/>
              </a:spcBef>
              <a:spcAft>
                <a:spcPts val="0"/>
              </a:spcAft>
              <a:buFont typeface="Arial" panose="020B0604020202020204" pitchFamily="34" charset="0"/>
              <a:buChar char="​"/>
              <a:defRPr sz="1400" b="0" cap="none" spc="50">
                <a:solidFill>
                  <a:schemeClr val="bg1"/>
                </a:solidFill>
                <a:latin typeface="+mn-lt"/>
              </a:defRPr>
            </a:lvl4pPr>
            <a:lvl5pPr marL="0" indent="0">
              <a:lnSpc>
                <a:spcPct val="92000"/>
              </a:lnSpc>
              <a:spcBef>
                <a:spcPts val="0"/>
              </a:spcBef>
              <a:spcAft>
                <a:spcPts val="0"/>
              </a:spcAft>
              <a:buFont typeface="Arial" panose="020B0604020202020204" pitchFamily="34" charset="0"/>
              <a:buChar char="​"/>
              <a:defRPr sz="1400" b="0" cap="none" spc="50">
                <a:solidFill>
                  <a:schemeClr val="bg1"/>
                </a:solidFill>
                <a:latin typeface="+mn-lt"/>
              </a:defRPr>
            </a:lvl5pPr>
            <a:lvl6pPr marL="0" indent="0">
              <a:lnSpc>
                <a:spcPct val="92000"/>
              </a:lnSpc>
              <a:spcBef>
                <a:spcPts val="0"/>
              </a:spcBef>
              <a:spcAft>
                <a:spcPts val="0"/>
              </a:spcAft>
              <a:buFont typeface="Arial" panose="020B0604020202020204" pitchFamily="34" charset="0"/>
              <a:buChar char="​"/>
              <a:defRPr sz="1400" b="0" cap="none" spc="50">
                <a:solidFill>
                  <a:schemeClr val="bg1"/>
                </a:solidFill>
                <a:latin typeface="+mn-lt"/>
              </a:defRPr>
            </a:lvl6pPr>
            <a:lvl7pPr marL="0" indent="0">
              <a:lnSpc>
                <a:spcPct val="92000"/>
              </a:lnSpc>
              <a:spcBef>
                <a:spcPts val="0"/>
              </a:spcBef>
              <a:spcAft>
                <a:spcPts val="0"/>
              </a:spcAft>
              <a:buFont typeface="Arial" panose="020B0604020202020204" pitchFamily="34" charset="0"/>
              <a:buChar char="​"/>
              <a:defRPr sz="1400" b="0" cap="none" spc="50">
                <a:solidFill>
                  <a:schemeClr val="bg1"/>
                </a:solidFill>
                <a:latin typeface="+mn-lt"/>
              </a:defRPr>
            </a:lvl7pPr>
            <a:lvl8pPr marL="0" indent="0">
              <a:lnSpc>
                <a:spcPct val="92000"/>
              </a:lnSpc>
              <a:spcBef>
                <a:spcPts val="0"/>
              </a:spcBef>
              <a:spcAft>
                <a:spcPts val="0"/>
              </a:spcAft>
              <a:buFont typeface="Arial" panose="020B0604020202020204" pitchFamily="34" charset="0"/>
              <a:buChar char="​"/>
              <a:defRPr sz="1400" b="0" cap="none" spc="50">
                <a:solidFill>
                  <a:schemeClr val="bg1"/>
                </a:solidFill>
                <a:latin typeface="+mn-lt"/>
              </a:defRPr>
            </a:lvl8pPr>
            <a:lvl9pPr marL="0" indent="0">
              <a:lnSpc>
                <a:spcPct val="92000"/>
              </a:lnSpc>
              <a:spcBef>
                <a:spcPts val="0"/>
              </a:spcBef>
              <a:buFont typeface="Arial" panose="020B0604020202020204" pitchFamily="34" charset="0"/>
              <a:buChar char="​"/>
              <a:defRPr sz="1400" b="0" cap="none" spc="50">
                <a:solidFill>
                  <a:schemeClr val="bg1"/>
                </a:solidFill>
                <a:latin typeface="+mn-lt"/>
              </a:defRPr>
            </a:lvl9pPr>
          </a:lstStyle>
          <a:p>
            <a:pPr lvl="0"/>
            <a:r>
              <a:rPr lang="da-DK" noProof="0"/>
              <a:t>Klik for at tilføje navn</a:t>
            </a:r>
          </a:p>
        </p:txBody>
      </p:sp>
    </p:spTree>
    <p:extLst>
      <p:ext uri="{BB962C8B-B14F-4D97-AF65-F5344CB8AC3E}">
        <p14:creationId xmlns:p14="http://schemas.microsoft.com/office/powerpoint/2010/main" val="3930607602"/>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C">
    <p:bg>
      <p:bgPr>
        <a:solidFill>
          <a:schemeClr val="accent1"/>
        </a:solidFill>
        <a:effectLst/>
      </p:bgPr>
    </p:bg>
    <p:spTree>
      <p:nvGrpSpPr>
        <p:cNvPr id="1" name=""/>
        <p:cNvGrpSpPr/>
        <p:nvPr/>
      </p:nvGrpSpPr>
      <p:grpSpPr>
        <a:xfrm>
          <a:off x="0" y="0"/>
          <a:ext cx="0" cy="0"/>
          <a:chOff x="0" y="0"/>
          <a:chExt cx="0" cy="0"/>
        </a:xfrm>
      </p:grpSpPr>
      <p:sp>
        <p:nvSpPr>
          <p:cNvPr id="14" name="Background">
            <a:extLst>
              <a:ext uri="{FF2B5EF4-FFF2-40B4-BE49-F238E27FC236}">
                <a16:creationId xmlns:a16="http://schemas.microsoft.com/office/drawing/2014/main" id="{C25CA197-627C-4E8F-9B9E-4850549259AC}"/>
              </a:ext>
            </a:extLst>
          </p:cNvPr>
          <p:cNvSpPr/>
          <p:nvPr userDrawn="1"/>
        </p:nvSpPr>
        <p:spPr>
          <a:xfrm>
            <a:off x="0" y="0"/>
            <a:ext cx="121932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pic>
        <p:nvPicPr>
          <p:cNvPr id="9" name="Logo">
            <a:extLst>
              <a:ext uri="{FF2B5EF4-FFF2-40B4-BE49-F238E27FC236}">
                <a16:creationId xmlns:a16="http://schemas.microsoft.com/office/drawing/2014/main" id="{C3652097-9309-4B24-A293-24061E8BA998}"/>
              </a:ext>
            </a:extLst>
          </p:cNvPr>
          <p:cNvPicPr>
            <a:picLocks noChangeAspect="1" noChangeArrowheads="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bwMode="auto">
          <a:xfrm>
            <a:off x="11292250" y="432000"/>
            <a:ext cx="360000" cy="89737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7F65F358-3D0B-4C30-94C6-9BC8E1B3EA11}"/>
              </a:ext>
            </a:extLst>
          </p:cNvPr>
          <p:cNvSpPr>
            <a:spLocks noGrp="1"/>
          </p:cNvSpPr>
          <p:nvPr>
            <p:ph type="title" hasCustomPrompt="1"/>
          </p:nvPr>
        </p:nvSpPr>
        <p:spPr/>
        <p:txBody>
          <a:bodyPr/>
          <a:lstStyle>
            <a:lvl1pPr>
              <a:defRPr>
                <a:solidFill>
                  <a:schemeClr val="tx1"/>
                </a:solidFill>
              </a:defRPr>
            </a:lvl1pPr>
          </a:lstStyle>
          <a:p>
            <a:r>
              <a:rPr lang="da-DK"/>
              <a:t>Klik for at tilføje agenda titel</a:t>
            </a:r>
          </a:p>
        </p:txBody>
      </p:sp>
      <p:sp>
        <p:nvSpPr>
          <p:cNvPr id="4" name="Text Placeholder 3">
            <a:extLst>
              <a:ext uri="{FF2B5EF4-FFF2-40B4-BE49-F238E27FC236}">
                <a16:creationId xmlns:a16="http://schemas.microsoft.com/office/drawing/2014/main" id="{7D485AA6-92EE-46D3-8826-CF357E1A4587}"/>
              </a:ext>
            </a:extLst>
          </p:cNvPr>
          <p:cNvSpPr>
            <a:spLocks noGrp="1"/>
          </p:cNvSpPr>
          <p:nvPr>
            <p:ph type="body" sz="quarter" idx="17" hasCustomPrompt="1"/>
          </p:nvPr>
        </p:nvSpPr>
        <p:spPr>
          <a:xfrm>
            <a:off x="540000" y="1602767"/>
            <a:ext cx="1456198" cy="1296000"/>
          </a:xfrm>
        </p:spPr>
        <p:txBody>
          <a:bodyPr/>
          <a:lstStyle>
            <a:lvl1pPr marL="0" indent="0">
              <a:lnSpc>
                <a:spcPct val="92000"/>
              </a:lnSpc>
              <a:spcAft>
                <a:spcPts val="0"/>
              </a:spcAft>
              <a:buFont typeface="Arial" panose="020B0604020202020204" pitchFamily="34" charset="0"/>
              <a:buChar char="​"/>
              <a:defRPr sz="8800" b="1" spc="50">
                <a:solidFill>
                  <a:schemeClr val="tx1"/>
                </a:solidFill>
                <a:latin typeface="DIF Stencil" pitchFamily="2" charset="0"/>
              </a:defRPr>
            </a:lvl1pPr>
            <a:lvl2pPr marL="0" indent="0">
              <a:lnSpc>
                <a:spcPts val="3600"/>
              </a:lnSpc>
              <a:spcAft>
                <a:spcPts val="0"/>
              </a:spcAft>
              <a:buFont typeface="Arial" panose="020B0604020202020204" pitchFamily="34" charset="0"/>
              <a:buChar char="​"/>
              <a:defRPr sz="8800" b="0" spc="50">
                <a:solidFill>
                  <a:schemeClr val="bg1"/>
                </a:solidFill>
                <a:latin typeface="DIF Stencil" pitchFamily="2" charset="0"/>
              </a:defRPr>
            </a:lvl2pPr>
            <a:lvl3pPr marL="0" indent="0">
              <a:lnSpc>
                <a:spcPts val="3600"/>
              </a:lnSpc>
              <a:spcAft>
                <a:spcPts val="0"/>
              </a:spcAft>
              <a:buFont typeface="Arial" panose="020B0604020202020204" pitchFamily="34" charset="0"/>
              <a:buChar char="​"/>
              <a:defRPr sz="2400" b="1" spc="50">
                <a:solidFill>
                  <a:schemeClr val="bg1"/>
                </a:solidFill>
                <a:latin typeface="+mn-lt"/>
              </a:defRPr>
            </a:lvl3pPr>
            <a:lvl4pPr>
              <a:lnSpc>
                <a:spcPts val="3600"/>
              </a:lnSpc>
              <a:spcAft>
                <a:spcPts val="0"/>
              </a:spcAft>
              <a:buFont typeface="Arial" panose="020B0604020202020204" pitchFamily="34" charset="0"/>
              <a:buChar char="​"/>
              <a:defRPr sz="2400" b="0" spc="50">
                <a:solidFill>
                  <a:schemeClr val="bg1"/>
                </a:solidFill>
                <a:latin typeface="+mn-lt"/>
              </a:defRPr>
            </a:lvl4pPr>
            <a:lvl5pPr>
              <a:lnSpc>
                <a:spcPts val="3600"/>
              </a:lnSpc>
              <a:spcAft>
                <a:spcPts val="0"/>
              </a:spcAft>
              <a:buFont typeface="Arial" panose="020B0604020202020204" pitchFamily="34" charset="0"/>
              <a:buChar char="​"/>
              <a:defRPr sz="2400" b="1" spc="50">
                <a:solidFill>
                  <a:schemeClr val="bg1"/>
                </a:solidFill>
                <a:latin typeface="+mn-lt"/>
              </a:defRPr>
            </a:lvl5pPr>
            <a:lvl6pPr marL="0" indent="0">
              <a:lnSpc>
                <a:spcPts val="3600"/>
              </a:lnSpc>
              <a:spcAft>
                <a:spcPts val="0"/>
              </a:spcAft>
              <a:buFont typeface="Arial" panose="020B0604020202020204" pitchFamily="34" charset="0"/>
              <a:buChar char="​"/>
              <a:defRPr sz="2400" b="0" spc="50">
                <a:solidFill>
                  <a:schemeClr val="bg1"/>
                </a:solidFill>
                <a:latin typeface="+mn-lt"/>
              </a:defRPr>
            </a:lvl6pPr>
            <a:lvl7pPr>
              <a:lnSpc>
                <a:spcPts val="3600"/>
              </a:lnSpc>
              <a:spcAft>
                <a:spcPts val="0"/>
              </a:spcAft>
              <a:defRPr sz="2400" b="1" spc="50">
                <a:solidFill>
                  <a:schemeClr val="bg1"/>
                </a:solidFill>
                <a:latin typeface="+mn-lt"/>
              </a:defRPr>
            </a:lvl7pPr>
            <a:lvl8pPr>
              <a:lnSpc>
                <a:spcPts val="3600"/>
              </a:lnSpc>
              <a:spcAft>
                <a:spcPts val="0"/>
              </a:spcAft>
              <a:defRPr sz="2400" b="0" spc="50">
                <a:solidFill>
                  <a:schemeClr val="bg1"/>
                </a:solidFill>
                <a:latin typeface="+mn-lt"/>
              </a:defRPr>
            </a:lvl8pPr>
            <a:lvl9pPr>
              <a:lnSpc>
                <a:spcPts val="3600"/>
              </a:lnSpc>
              <a:spcAft>
                <a:spcPts val="0"/>
              </a:spcAft>
              <a:defRPr sz="2400" b="1" spc="50">
                <a:solidFill>
                  <a:schemeClr val="bg1"/>
                </a:solidFill>
                <a:latin typeface="+mn-lt"/>
              </a:defRPr>
            </a:lvl9pPr>
          </a:lstStyle>
          <a:p>
            <a:pPr lvl="0"/>
            <a:r>
              <a:rPr lang="da-DK"/>
              <a:t>1</a:t>
            </a:r>
          </a:p>
        </p:txBody>
      </p:sp>
      <p:sp>
        <p:nvSpPr>
          <p:cNvPr id="7" name="Text Placeholder 2"/>
          <p:cNvSpPr>
            <a:spLocks noGrp="1"/>
          </p:cNvSpPr>
          <p:nvPr>
            <p:ph type="body" sz="quarter" idx="13" hasCustomPrompt="1"/>
          </p:nvPr>
        </p:nvSpPr>
        <p:spPr>
          <a:xfrm>
            <a:off x="540000" y="2903320"/>
            <a:ext cx="2520000" cy="529200"/>
          </a:xfrm>
        </p:spPr>
        <p:txBody>
          <a:bodyPr/>
          <a:lstStyle>
            <a:lvl1pPr marL="0" indent="0">
              <a:lnSpc>
                <a:spcPct val="95000"/>
              </a:lnSpc>
              <a:spcAft>
                <a:spcPts val="1200"/>
              </a:spcAft>
              <a:buFont typeface="Arial" panose="020B0604020202020204" pitchFamily="34" charset="0"/>
              <a:buChar char="​"/>
              <a:defRPr sz="1800" b="1" cap="all" spc="50">
                <a:solidFill>
                  <a:schemeClr val="tx1"/>
                </a:solidFill>
                <a:latin typeface="+mn-lt"/>
              </a:defRPr>
            </a:lvl1pPr>
            <a:lvl2pPr marL="0" indent="0">
              <a:lnSpc>
                <a:spcPct val="95000"/>
              </a:lnSpc>
              <a:spcBef>
                <a:spcPts val="0"/>
              </a:spcBef>
              <a:spcAft>
                <a:spcPts val="1200"/>
              </a:spcAft>
              <a:buFont typeface="Arial" panose="020B0604020202020204" pitchFamily="34" charset="0"/>
              <a:buNone/>
              <a:defRPr sz="1800" b="1" cap="all" spc="50">
                <a:solidFill>
                  <a:schemeClr val="bg1"/>
                </a:solidFill>
                <a:latin typeface="+mn-lt"/>
              </a:defRPr>
            </a:lvl2pPr>
            <a:lvl3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3pPr>
            <a:lvl4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4pPr>
            <a:lvl5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5pPr>
            <a:lvl6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6pPr>
            <a:lvl7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7pPr>
            <a:lvl8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8pPr>
            <a:lvl9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9pPr>
          </a:lstStyle>
          <a:p>
            <a:pPr lvl="0"/>
            <a:r>
              <a:rPr lang="da-DK" noProof="0"/>
              <a:t>Klik for at tilføje tekst</a:t>
            </a:r>
          </a:p>
        </p:txBody>
      </p:sp>
      <p:sp>
        <p:nvSpPr>
          <p:cNvPr id="11" name="Text Placeholder 3">
            <a:extLst>
              <a:ext uri="{FF2B5EF4-FFF2-40B4-BE49-F238E27FC236}">
                <a16:creationId xmlns:a16="http://schemas.microsoft.com/office/drawing/2014/main" id="{7C2C7BAE-5AA2-4AA0-B289-9FC42811243F}"/>
              </a:ext>
            </a:extLst>
          </p:cNvPr>
          <p:cNvSpPr>
            <a:spLocks noGrp="1"/>
          </p:cNvSpPr>
          <p:nvPr>
            <p:ph type="body" sz="quarter" idx="21" hasCustomPrompt="1"/>
          </p:nvPr>
        </p:nvSpPr>
        <p:spPr>
          <a:xfrm>
            <a:off x="3902400" y="1602767"/>
            <a:ext cx="1456198" cy="1296000"/>
          </a:xfrm>
        </p:spPr>
        <p:txBody>
          <a:bodyPr/>
          <a:lstStyle>
            <a:lvl1pPr marL="0" indent="0">
              <a:lnSpc>
                <a:spcPct val="92000"/>
              </a:lnSpc>
              <a:spcAft>
                <a:spcPts val="0"/>
              </a:spcAft>
              <a:buFont typeface="Arial" panose="020B0604020202020204" pitchFamily="34" charset="0"/>
              <a:buChar char="​"/>
              <a:defRPr sz="8800" b="1" spc="50">
                <a:solidFill>
                  <a:schemeClr val="tx1"/>
                </a:solidFill>
                <a:latin typeface="DIF Stencil" pitchFamily="2" charset="0"/>
              </a:defRPr>
            </a:lvl1pPr>
            <a:lvl2pPr marL="0" indent="0">
              <a:lnSpc>
                <a:spcPts val="3600"/>
              </a:lnSpc>
              <a:spcAft>
                <a:spcPts val="0"/>
              </a:spcAft>
              <a:buFont typeface="Arial" panose="020B0604020202020204" pitchFamily="34" charset="0"/>
              <a:buChar char="​"/>
              <a:defRPr sz="8800" b="0" spc="50">
                <a:solidFill>
                  <a:schemeClr val="bg1"/>
                </a:solidFill>
                <a:latin typeface="DIF Stencil" pitchFamily="2" charset="0"/>
              </a:defRPr>
            </a:lvl2pPr>
            <a:lvl3pPr marL="0" indent="0">
              <a:lnSpc>
                <a:spcPts val="3600"/>
              </a:lnSpc>
              <a:spcAft>
                <a:spcPts val="0"/>
              </a:spcAft>
              <a:buFont typeface="Arial" panose="020B0604020202020204" pitchFamily="34" charset="0"/>
              <a:buChar char="​"/>
              <a:defRPr sz="2400" b="1" spc="50">
                <a:solidFill>
                  <a:schemeClr val="bg1"/>
                </a:solidFill>
                <a:latin typeface="+mn-lt"/>
              </a:defRPr>
            </a:lvl3pPr>
            <a:lvl4pPr>
              <a:lnSpc>
                <a:spcPts val="3600"/>
              </a:lnSpc>
              <a:spcAft>
                <a:spcPts val="0"/>
              </a:spcAft>
              <a:buFont typeface="Arial" panose="020B0604020202020204" pitchFamily="34" charset="0"/>
              <a:buChar char="​"/>
              <a:defRPr sz="2400" b="0" spc="50">
                <a:solidFill>
                  <a:schemeClr val="bg1"/>
                </a:solidFill>
                <a:latin typeface="+mn-lt"/>
              </a:defRPr>
            </a:lvl4pPr>
            <a:lvl5pPr>
              <a:lnSpc>
                <a:spcPts val="3600"/>
              </a:lnSpc>
              <a:spcAft>
                <a:spcPts val="0"/>
              </a:spcAft>
              <a:buFont typeface="Arial" panose="020B0604020202020204" pitchFamily="34" charset="0"/>
              <a:buChar char="​"/>
              <a:defRPr sz="2400" b="1" spc="50">
                <a:solidFill>
                  <a:schemeClr val="bg1"/>
                </a:solidFill>
                <a:latin typeface="+mn-lt"/>
              </a:defRPr>
            </a:lvl5pPr>
            <a:lvl6pPr marL="0" indent="0">
              <a:lnSpc>
                <a:spcPts val="3600"/>
              </a:lnSpc>
              <a:spcAft>
                <a:spcPts val="0"/>
              </a:spcAft>
              <a:buFont typeface="Arial" panose="020B0604020202020204" pitchFamily="34" charset="0"/>
              <a:buChar char="​"/>
              <a:defRPr sz="2400" b="0" spc="50">
                <a:solidFill>
                  <a:schemeClr val="bg1"/>
                </a:solidFill>
                <a:latin typeface="+mn-lt"/>
              </a:defRPr>
            </a:lvl6pPr>
            <a:lvl7pPr>
              <a:lnSpc>
                <a:spcPts val="3600"/>
              </a:lnSpc>
              <a:spcAft>
                <a:spcPts val="0"/>
              </a:spcAft>
              <a:defRPr sz="2400" b="1" spc="50">
                <a:solidFill>
                  <a:schemeClr val="bg1"/>
                </a:solidFill>
                <a:latin typeface="+mn-lt"/>
              </a:defRPr>
            </a:lvl7pPr>
            <a:lvl8pPr>
              <a:lnSpc>
                <a:spcPts val="3600"/>
              </a:lnSpc>
              <a:spcAft>
                <a:spcPts val="0"/>
              </a:spcAft>
              <a:defRPr sz="2400" b="0" spc="50">
                <a:solidFill>
                  <a:schemeClr val="bg1"/>
                </a:solidFill>
                <a:latin typeface="+mn-lt"/>
              </a:defRPr>
            </a:lvl8pPr>
            <a:lvl9pPr>
              <a:lnSpc>
                <a:spcPts val="3600"/>
              </a:lnSpc>
              <a:spcAft>
                <a:spcPts val="0"/>
              </a:spcAft>
              <a:defRPr sz="2400" b="1" spc="50">
                <a:solidFill>
                  <a:schemeClr val="bg1"/>
                </a:solidFill>
                <a:latin typeface="+mn-lt"/>
              </a:defRPr>
            </a:lvl9pPr>
          </a:lstStyle>
          <a:p>
            <a:pPr lvl="0"/>
            <a:r>
              <a:rPr lang="da-DK"/>
              <a:t>2</a:t>
            </a:r>
          </a:p>
        </p:txBody>
      </p:sp>
      <p:sp>
        <p:nvSpPr>
          <p:cNvPr id="12" name="Text Placeholder 2">
            <a:extLst>
              <a:ext uri="{FF2B5EF4-FFF2-40B4-BE49-F238E27FC236}">
                <a16:creationId xmlns:a16="http://schemas.microsoft.com/office/drawing/2014/main" id="{B5BA0948-410E-40FE-9260-DF997FBB0D2C}"/>
              </a:ext>
            </a:extLst>
          </p:cNvPr>
          <p:cNvSpPr>
            <a:spLocks noGrp="1"/>
          </p:cNvSpPr>
          <p:nvPr>
            <p:ph type="body" sz="quarter" idx="22" hasCustomPrompt="1"/>
          </p:nvPr>
        </p:nvSpPr>
        <p:spPr>
          <a:xfrm>
            <a:off x="3902400" y="2903320"/>
            <a:ext cx="2520000" cy="529200"/>
          </a:xfrm>
        </p:spPr>
        <p:txBody>
          <a:bodyPr/>
          <a:lstStyle>
            <a:lvl1pPr marL="0" indent="0">
              <a:lnSpc>
                <a:spcPct val="95000"/>
              </a:lnSpc>
              <a:spcAft>
                <a:spcPts val="1200"/>
              </a:spcAft>
              <a:buFont typeface="Arial" panose="020B0604020202020204" pitchFamily="34" charset="0"/>
              <a:buChar char="​"/>
              <a:defRPr sz="1800" b="1" cap="all" spc="50">
                <a:solidFill>
                  <a:schemeClr val="tx1"/>
                </a:solidFill>
                <a:latin typeface="+mn-lt"/>
              </a:defRPr>
            </a:lvl1pPr>
            <a:lvl2pPr marL="0" indent="0">
              <a:lnSpc>
                <a:spcPct val="95000"/>
              </a:lnSpc>
              <a:spcBef>
                <a:spcPts val="0"/>
              </a:spcBef>
              <a:spcAft>
                <a:spcPts val="1200"/>
              </a:spcAft>
              <a:buFont typeface="Arial" panose="020B0604020202020204" pitchFamily="34" charset="0"/>
              <a:buNone/>
              <a:defRPr sz="1800" b="1" cap="all" spc="50">
                <a:solidFill>
                  <a:schemeClr val="bg1"/>
                </a:solidFill>
                <a:latin typeface="+mn-lt"/>
              </a:defRPr>
            </a:lvl2pPr>
            <a:lvl3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3pPr>
            <a:lvl4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4pPr>
            <a:lvl5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5pPr>
            <a:lvl6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6pPr>
            <a:lvl7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7pPr>
            <a:lvl8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8pPr>
            <a:lvl9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9pPr>
          </a:lstStyle>
          <a:p>
            <a:pPr lvl="0"/>
            <a:r>
              <a:rPr lang="da-DK" noProof="0"/>
              <a:t>Klik for at tilføje tekst</a:t>
            </a:r>
          </a:p>
        </p:txBody>
      </p:sp>
      <p:sp>
        <p:nvSpPr>
          <p:cNvPr id="13" name="Text Placeholder 3">
            <a:extLst>
              <a:ext uri="{FF2B5EF4-FFF2-40B4-BE49-F238E27FC236}">
                <a16:creationId xmlns:a16="http://schemas.microsoft.com/office/drawing/2014/main" id="{81001C2D-E954-4ACE-B6A6-A283DCEF5B61}"/>
              </a:ext>
            </a:extLst>
          </p:cNvPr>
          <p:cNvSpPr>
            <a:spLocks noGrp="1"/>
          </p:cNvSpPr>
          <p:nvPr>
            <p:ph type="body" sz="quarter" idx="23" hasCustomPrompt="1"/>
          </p:nvPr>
        </p:nvSpPr>
        <p:spPr>
          <a:xfrm>
            <a:off x="7232400" y="1602767"/>
            <a:ext cx="1456198" cy="1296000"/>
          </a:xfrm>
        </p:spPr>
        <p:txBody>
          <a:bodyPr/>
          <a:lstStyle>
            <a:lvl1pPr marL="0" indent="0">
              <a:lnSpc>
                <a:spcPct val="92000"/>
              </a:lnSpc>
              <a:spcAft>
                <a:spcPts val="0"/>
              </a:spcAft>
              <a:buFont typeface="Arial" panose="020B0604020202020204" pitchFamily="34" charset="0"/>
              <a:buChar char="​"/>
              <a:defRPr sz="8800" b="1" spc="50">
                <a:solidFill>
                  <a:schemeClr val="tx1"/>
                </a:solidFill>
                <a:latin typeface="DIF Stencil" pitchFamily="2" charset="0"/>
              </a:defRPr>
            </a:lvl1pPr>
            <a:lvl2pPr marL="0" indent="0">
              <a:lnSpc>
                <a:spcPts val="3600"/>
              </a:lnSpc>
              <a:spcAft>
                <a:spcPts val="0"/>
              </a:spcAft>
              <a:buFont typeface="Arial" panose="020B0604020202020204" pitchFamily="34" charset="0"/>
              <a:buChar char="​"/>
              <a:defRPr sz="8800" b="0" spc="50">
                <a:solidFill>
                  <a:schemeClr val="bg1"/>
                </a:solidFill>
                <a:latin typeface="DIF Stencil" pitchFamily="2" charset="0"/>
              </a:defRPr>
            </a:lvl2pPr>
            <a:lvl3pPr marL="0" indent="0">
              <a:lnSpc>
                <a:spcPts val="3600"/>
              </a:lnSpc>
              <a:spcAft>
                <a:spcPts val="0"/>
              </a:spcAft>
              <a:buFont typeface="Arial" panose="020B0604020202020204" pitchFamily="34" charset="0"/>
              <a:buChar char="​"/>
              <a:defRPr sz="2400" b="1" spc="50">
                <a:solidFill>
                  <a:schemeClr val="bg1"/>
                </a:solidFill>
                <a:latin typeface="+mn-lt"/>
              </a:defRPr>
            </a:lvl3pPr>
            <a:lvl4pPr>
              <a:lnSpc>
                <a:spcPts val="3600"/>
              </a:lnSpc>
              <a:spcAft>
                <a:spcPts val="0"/>
              </a:spcAft>
              <a:buFont typeface="Arial" panose="020B0604020202020204" pitchFamily="34" charset="0"/>
              <a:buChar char="​"/>
              <a:defRPr sz="2400" b="0" spc="50">
                <a:solidFill>
                  <a:schemeClr val="bg1"/>
                </a:solidFill>
                <a:latin typeface="+mn-lt"/>
              </a:defRPr>
            </a:lvl4pPr>
            <a:lvl5pPr>
              <a:lnSpc>
                <a:spcPts val="3600"/>
              </a:lnSpc>
              <a:spcAft>
                <a:spcPts val="0"/>
              </a:spcAft>
              <a:buFont typeface="Arial" panose="020B0604020202020204" pitchFamily="34" charset="0"/>
              <a:buChar char="​"/>
              <a:defRPr sz="2400" b="1" spc="50">
                <a:solidFill>
                  <a:schemeClr val="bg1"/>
                </a:solidFill>
                <a:latin typeface="+mn-lt"/>
              </a:defRPr>
            </a:lvl5pPr>
            <a:lvl6pPr marL="0" indent="0">
              <a:lnSpc>
                <a:spcPts val="3600"/>
              </a:lnSpc>
              <a:spcAft>
                <a:spcPts val="0"/>
              </a:spcAft>
              <a:buFont typeface="Arial" panose="020B0604020202020204" pitchFamily="34" charset="0"/>
              <a:buChar char="​"/>
              <a:defRPr sz="2400" b="0" spc="50">
                <a:solidFill>
                  <a:schemeClr val="bg1"/>
                </a:solidFill>
                <a:latin typeface="+mn-lt"/>
              </a:defRPr>
            </a:lvl6pPr>
            <a:lvl7pPr>
              <a:lnSpc>
                <a:spcPts val="3600"/>
              </a:lnSpc>
              <a:spcAft>
                <a:spcPts val="0"/>
              </a:spcAft>
              <a:defRPr sz="2400" b="1" spc="50">
                <a:solidFill>
                  <a:schemeClr val="bg1"/>
                </a:solidFill>
                <a:latin typeface="+mn-lt"/>
              </a:defRPr>
            </a:lvl7pPr>
            <a:lvl8pPr>
              <a:lnSpc>
                <a:spcPts val="3600"/>
              </a:lnSpc>
              <a:spcAft>
                <a:spcPts val="0"/>
              </a:spcAft>
              <a:defRPr sz="2400" b="0" spc="50">
                <a:solidFill>
                  <a:schemeClr val="bg1"/>
                </a:solidFill>
                <a:latin typeface="+mn-lt"/>
              </a:defRPr>
            </a:lvl8pPr>
            <a:lvl9pPr>
              <a:lnSpc>
                <a:spcPts val="3600"/>
              </a:lnSpc>
              <a:spcAft>
                <a:spcPts val="0"/>
              </a:spcAft>
              <a:defRPr sz="2400" b="1" spc="50">
                <a:solidFill>
                  <a:schemeClr val="bg1"/>
                </a:solidFill>
                <a:latin typeface="+mn-lt"/>
              </a:defRPr>
            </a:lvl9pPr>
          </a:lstStyle>
          <a:p>
            <a:pPr lvl="0"/>
            <a:r>
              <a:rPr lang="da-DK"/>
              <a:t>3</a:t>
            </a:r>
          </a:p>
        </p:txBody>
      </p:sp>
      <p:sp>
        <p:nvSpPr>
          <p:cNvPr id="15" name="Text Placeholder 2">
            <a:extLst>
              <a:ext uri="{FF2B5EF4-FFF2-40B4-BE49-F238E27FC236}">
                <a16:creationId xmlns:a16="http://schemas.microsoft.com/office/drawing/2014/main" id="{08968C09-87F8-4649-ABB7-CDE9F5F07F12}"/>
              </a:ext>
            </a:extLst>
          </p:cNvPr>
          <p:cNvSpPr>
            <a:spLocks noGrp="1"/>
          </p:cNvSpPr>
          <p:nvPr>
            <p:ph type="body" sz="quarter" idx="24" hasCustomPrompt="1"/>
          </p:nvPr>
        </p:nvSpPr>
        <p:spPr>
          <a:xfrm>
            <a:off x="7232400" y="2903320"/>
            <a:ext cx="2520000" cy="529200"/>
          </a:xfrm>
        </p:spPr>
        <p:txBody>
          <a:bodyPr/>
          <a:lstStyle>
            <a:lvl1pPr marL="0" indent="0">
              <a:lnSpc>
                <a:spcPct val="95000"/>
              </a:lnSpc>
              <a:spcAft>
                <a:spcPts val="1200"/>
              </a:spcAft>
              <a:buFont typeface="Arial" panose="020B0604020202020204" pitchFamily="34" charset="0"/>
              <a:buChar char="​"/>
              <a:defRPr sz="1800" b="1" cap="all" spc="50">
                <a:solidFill>
                  <a:schemeClr val="tx1"/>
                </a:solidFill>
                <a:latin typeface="+mn-lt"/>
              </a:defRPr>
            </a:lvl1pPr>
            <a:lvl2pPr marL="0" indent="0">
              <a:lnSpc>
                <a:spcPct val="95000"/>
              </a:lnSpc>
              <a:spcBef>
                <a:spcPts val="0"/>
              </a:spcBef>
              <a:spcAft>
                <a:spcPts val="1200"/>
              </a:spcAft>
              <a:buFont typeface="Arial" panose="020B0604020202020204" pitchFamily="34" charset="0"/>
              <a:buNone/>
              <a:defRPr sz="1800" b="1" cap="all" spc="50">
                <a:solidFill>
                  <a:schemeClr val="bg1"/>
                </a:solidFill>
                <a:latin typeface="+mn-lt"/>
              </a:defRPr>
            </a:lvl2pPr>
            <a:lvl3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3pPr>
            <a:lvl4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4pPr>
            <a:lvl5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5pPr>
            <a:lvl6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6pPr>
            <a:lvl7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7pPr>
            <a:lvl8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8pPr>
            <a:lvl9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9pPr>
          </a:lstStyle>
          <a:p>
            <a:pPr lvl="0"/>
            <a:r>
              <a:rPr lang="da-DK" noProof="0"/>
              <a:t>Klik for at tilføje tekst</a:t>
            </a:r>
          </a:p>
        </p:txBody>
      </p:sp>
      <p:sp>
        <p:nvSpPr>
          <p:cNvPr id="16" name="Text Placeholder 3">
            <a:extLst>
              <a:ext uri="{FF2B5EF4-FFF2-40B4-BE49-F238E27FC236}">
                <a16:creationId xmlns:a16="http://schemas.microsoft.com/office/drawing/2014/main" id="{DB123763-E87D-44C1-8379-FD74FA93BDDE}"/>
              </a:ext>
            </a:extLst>
          </p:cNvPr>
          <p:cNvSpPr>
            <a:spLocks noGrp="1"/>
          </p:cNvSpPr>
          <p:nvPr>
            <p:ph type="body" sz="quarter" idx="25" hasCustomPrompt="1"/>
          </p:nvPr>
        </p:nvSpPr>
        <p:spPr>
          <a:xfrm>
            <a:off x="540000" y="3913199"/>
            <a:ext cx="1456198" cy="1296000"/>
          </a:xfrm>
        </p:spPr>
        <p:txBody>
          <a:bodyPr/>
          <a:lstStyle>
            <a:lvl1pPr marL="0" indent="0">
              <a:lnSpc>
                <a:spcPct val="92000"/>
              </a:lnSpc>
              <a:spcAft>
                <a:spcPts val="0"/>
              </a:spcAft>
              <a:buFont typeface="Arial" panose="020B0604020202020204" pitchFamily="34" charset="0"/>
              <a:buChar char="​"/>
              <a:defRPr sz="8800" b="1" spc="50">
                <a:solidFill>
                  <a:schemeClr val="tx1"/>
                </a:solidFill>
                <a:latin typeface="DIF Stencil" pitchFamily="2" charset="0"/>
              </a:defRPr>
            </a:lvl1pPr>
            <a:lvl2pPr marL="0" indent="0">
              <a:lnSpc>
                <a:spcPts val="3600"/>
              </a:lnSpc>
              <a:spcAft>
                <a:spcPts val="0"/>
              </a:spcAft>
              <a:buFont typeface="Arial" panose="020B0604020202020204" pitchFamily="34" charset="0"/>
              <a:buChar char="​"/>
              <a:defRPr sz="8800" b="0" spc="50">
                <a:solidFill>
                  <a:schemeClr val="bg1"/>
                </a:solidFill>
                <a:latin typeface="DIF Stencil" pitchFamily="2" charset="0"/>
              </a:defRPr>
            </a:lvl2pPr>
            <a:lvl3pPr marL="0" indent="0">
              <a:lnSpc>
                <a:spcPts val="3600"/>
              </a:lnSpc>
              <a:spcAft>
                <a:spcPts val="0"/>
              </a:spcAft>
              <a:buFont typeface="Arial" panose="020B0604020202020204" pitchFamily="34" charset="0"/>
              <a:buChar char="​"/>
              <a:defRPr sz="2400" b="1" spc="50">
                <a:solidFill>
                  <a:schemeClr val="bg1"/>
                </a:solidFill>
                <a:latin typeface="+mn-lt"/>
              </a:defRPr>
            </a:lvl3pPr>
            <a:lvl4pPr>
              <a:lnSpc>
                <a:spcPts val="3600"/>
              </a:lnSpc>
              <a:spcAft>
                <a:spcPts val="0"/>
              </a:spcAft>
              <a:buFont typeface="Arial" panose="020B0604020202020204" pitchFamily="34" charset="0"/>
              <a:buChar char="​"/>
              <a:defRPr sz="2400" b="0" spc="50">
                <a:solidFill>
                  <a:schemeClr val="bg1"/>
                </a:solidFill>
                <a:latin typeface="+mn-lt"/>
              </a:defRPr>
            </a:lvl4pPr>
            <a:lvl5pPr>
              <a:lnSpc>
                <a:spcPts val="3600"/>
              </a:lnSpc>
              <a:spcAft>
                <a:spcPts val="0"/>
              </a:spcAft>
              <a:buFont typeface="Arial" panose="020B0604020202020204" pitchFamily="34" charset="0"/>
              <a:buChar char="​"/>
              <a:defRPr sz="2400" b="1" spc="50">
                <a:solidFill>
                  <a:schemeClr val="bg1"/>
                </a:solidFill>
                <a:latin typeface="+mn-lt"/>
              </a:defRPr>
            </a:lvl5pPr>
            <a:lvl6pPr marL="0" indent="0">
              <a:lnSpc>
                <a:spcPts val="3600"/>
              </a:lnSpc>
              <a:spcAft>
                <a:spcPts val="0"/>
              </a:spcAft>
              <a:buFont typeface="Arial" panose="020B0604020202020204" pitchFamily="34" charset="0"/>
              <a:buChar char="​"/>
              <a:defRPr sz="2400" b="0" spc="50">
                <a:solidFill>
                  <a:schemeClr val="bg1"/>
                </a:solidFill>
                <a:latin typeface="+mn-lt"/>
              </a:defRPr>
            </a:lvl6pPr>
            <a:lvl7pPr>
              <a:lnSpc>
                <a:spcPts val="3600"/>
              </a:lnSpc>
              <a:spcAft>
                <a:spcPts val="0"/>
              </a:spcAft>
              <a:defRPr sz="2400" b="1" spc="50">
                <a:solidFill>
                  <a:schemeClr val="bg1"/>
                </a:solidFill>
                <a:latin typeface="+mn-lt"/>
              </a:defRPr>
            </a:lvl7pPr>
            <a:lvl8pPr>
              <a:lnSpc>
                <a:spcPts val="3600"/>
              </a:lnSpc>
              <a:spcAft>
                <a:spcPts val="0"/>
              </a:spcAft>
              <a:defRPr sz="2400" b="0" spc="50">
                <a:solidFill>
                  <a:schemeClr val="bg1"/>
                </a:solidFill>
                <a:latin typeface="+mn-lt"/>
              </a:defRPr>
            </a:lvl8pPr>
            <a:lvl9pPr>
              <a:lnSpc>
                <a:spcPts val="3600"/>
              </a:lnSpc>
              <a:spcAft>
                <a:spcPts val="0"/>
              </a:spcAft>
              <a:defRPr sz="2400" b="1" spc="50">
                <a:solidFill>
                  <a:schemeClr val="bg1"/>
                </a:solidFill>
                <a:latin typeface="+mn-lt"/>
              </a:defRPr>
            </a:lvl9pPr>
          </a:lstStyle>
          <a:p>
            <a:pPr lvl="0"/>
            <a:r>
              <a:rPr lang="da-DK"/>
              <a:t>4</a:t>
            </a:r>
          </a:p>
        </p:txBody>
      </p:sp>
      <p:sp>
        <p:nvSpPr>
          <p:cNvPr id="17" name="Text Placeholder 2">
            <a:extLst>
              <a:ext uri="{FF2B5EF4-FFF2-40B4-BE49-F238E27FC236}">
                <a16:creationId xmlns:a16="http://schemas.microsoft.com/office/drawing/2014/main" id="{D66D198F-45ED-4D60-8EC0-52779FC456E5}"/>
              </a:ext>
            </a:extLst>
          </p:cNvPr>
          <p:cNvSpPr>
            <a:spLocks noGrp="1"/>
          </p:cNvSpPr>
          <p:nvPr>
            <p:ph type="body" sz="quarter" idx="26" hasCustomPrompt="1"/>
          </p:nvPr>
        </p:nvSpPr>
        <p:spPr>
          <a:xfrm>
            <a:off x="540000" y="5218120"/>
            <a:ext cx="2520000" cy="529200"/>
          </a:xfrm>
        </p:spPr>
        <p:txBody>
          <a:bodyPr/>
          <a:lstStyle>
            <a:lvl1pPr marL="0" indent="0">
              <a:lnSpc>
                <a:spcPct val="95000"/>
              </a:lnSpc>
              <a:spcAft>
                <a:spcPts val="1200"/>
              </a:spcAft>
              <a:buFont typeface="Arial" panose="020B0604020202020204" pitchFamily="34" charset="0"/>
              <a:buChar char="​"/>
              <a:defRPr sz="1800" b="1" cap="all" spc="50">
                <a:solidFill>
                  <a:schemeClr val="tx1"/>
                </a:solidFill>
                <a:latin typeface="+mn-lt"/>
              </a:defRPr>
            </a:lvl1pPr>
            <a:lvl2pPr marL="0" indent="0">
              <a:lnSpc>
                <a:spcPct val="95000"/>
              </a:lnSpc>
              <a:spcBef>
                <a:spcPts val="0"/>
              </a:spcBef>
              <a:spcAft>
                <a:spcPts val="1200"/>
              </a:spcAft>
              <a:buFont typeface="Arial" panose="020B0604020202020204" pitchFamily="34" charset="0"/>
              <a:buNone/>
              <a:defRPr sz="1800" b="1" cap="all" spc="50">
                <a:solidFill>
                  <a:schemeClr val="bg1"/>
                </a:solidFill>
                <a:latin typeface="+mn-lt"/>
              </a:defRPr>
            </a:lvl2pPr>
            <a:lvl3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3pPr>
            <a:lvl4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4pPr>
            <a:lvl5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5pPr>
            <a:lvl6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6pPr>
            <a:lvl7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7pPr>
            <a:lvl8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8pPr>
            <a:lvl9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9pPr>
          </a:lstStyle>
          <a:p>
            <a:pPr lvl="0"/>
            <a:r>
              <a:rPr lang="da-DK" noProof="0"/>
              <a:t>Klik for at tilføje tekst</a:t>
            </a:r>
          </a:p>
        </p:txBody>
      </p:sp>
      <p:sp>
        <p:nvSpPr>
          <p:cNvPr id="18" name="Text Placeholder 3">
            <a:extLst>
              <a:ext uri="{FF2B5EF4-FFF2-40B4-BE49-F238E27FC236}">
                <a16:creationId xmlns:a16="http://schemas.microsoft.com/office/drawing/2014/main" id="{37341B12-280B-4F8B-ADED-DFCA7DCF8E6E}"/>
              </a:ext>
            </a:extLst>
          </p:cNvPr>
          <p:cNvSpPr>
            <a:spLocks noGrp="1"/>
          </p:cNvSpPr>
          <p:nvPr>
            <p:ph type="body" sz="quarter" idx="27" hasCustomPrompt="1"/>
          </p:nvPr>
        </p:nvSpPr>
        <p:spPr>
          <a:xfrm>
            <a:off x="3902400" y="3913199"/>
            <a:ext cx="1456198" cy="1296000"/>
          </a:xfrm>
        </p:spPr>
        <p:txBody>
          <a:bodyPr/>
          <a:lstStyle>
            <a:lvl1pPr marL="0" indent="0">
              <a:lnSpc>
                <a:spcPct val="92000"/>
              </a:lnSpc>
              <a:spcAft>
                <a:spcPts val="0"/>
              </a:spcAft>
              <a:buFont typeface="Arial" panose="020B0604020202020204" pitchFamily="34" charset="0"/>
              <a:buChar char="​"/>
              <a:defRPr sz="8800" b="1" spc="50">
                <a:solidFill>
                  <a:schemeClr val="tx1"/>
                </a:solidFill>
                <a:latin typeface="DIF Stencil" pitchFamily="2" charset="0"/>
              </a:defRPr>
            </a:lvl1pPr>
            <a:lvl2pPr marL="0" indent="0">
              <a:lnSpc>
                <a:spcPts val="3600"/>
              </a:lnSpc>
              <a:spcAft>
                <a:spcPts val="0"/>
              </a:spcAft>
              <a:buFont typeface="Arial" panose="020B0604020202020204" pitchFamily="34" charset="0"/>
              <a:buChar char="​"/>
              <a:defRPr sz="8800" b="0" spc="50">
                <a:solidFill>
                  <a:schemeClr val="bg1"/>
                </a:solidFill>
                <a:latin typeface="DIF Stencil" pitchFamily="2" charset="0"/>
              </a:defRPr>
            </a:lvl2pPr>
            <a:lvl3pPr marL="0" indent="0">
              <a:lnSpc>
                <a:spcPts val="3600"/>
              </a:lnSpc>
              <a:spcAft>
                <a:spcPts val="0"/>
              </a:spcAft>
              <a:buFont typeface="Arial" panose="020B0604020202020204" pitchFamily="34" charset="0"/>
              <a:buChar char="​"/>
              <a:defRPr sz="2400" b="1" spc="50">
                <a:solidFill>
                  <a:schemeClr val="bg1"/>
                </a:solidFill>
                <a:latin typeface="+mn-lt"/>
              </a:defRPr>
            </a:lvl3pPr>
            <a:lvl4pPr>
              <a:lnSpc>
                <a:spcPts val="3600"/>
              </a:lnSpc>
              <a:spcAft>
                <a:spcPts val="0"/>
              </a:spcAft>
              <a:buFont typeface="Arial" panose="020B0604020202020204" pitchFamily="34" charset="0"/>
              <a:buChar char="​"/>
              <a:defRPr sz="2400" b="0" spc="50">
                <a:solidFill>
                  <a:schemeClr val="bg1"/>
                </a:solidFill>
                <a:latin typeface="+mn-lt"/>
              </a:defRPr>
            </a:lvl4pPr>
            <a:lvl5pPr>
              <a:lnSpc>
                <a:spcPts val="3600"/>
              </a:lnSpc>
              <a:spcAft>
                <a:spcPts val="0"/>
              </a:spcAft>
              <a:buFont typeface="Arial" panose="020B0604020202020204" pitchFamily="34" charset="0"/>
              <a:buChar char="​"/>
              <a:defRPr sz="2400" b="1" spc="50">
                <a:solidFill>
                  <a:schemeClr val="bg1"/>
                </a:solidFill>
                <a:latin typeface="+mn-lt"/>
              </a:defRPr>
            </a:lvl5pPr>
            <a:lvl6pPr marL="0" indent="0">
              <a:lnSpc>
                <a:spcPts val="3600"/>
              </a:lnSpc>
              <a:spcAft>
                <a:spcPts val="0"/>
              </a:spcAft>
              <a:buFont typeface="Arial" panose="020B0604020202020204" pitchFamily="34" charset="0"/>
              <a:buChar char="​"/>
              <a:defRPr sz="2400" b="0" spc="50">
                <a:solidFill>
                  <a:schemeClr val="bg1"/>
                </a:solidFill>
                <a:latin typeface="+mn-lt"/>
              </a:defRPr>
            </a:lvl6pPr>
            <a:lvl7pPr>
              <a:lnSpc>
                <a:spcPts val="3600"/>
              </a:lnSpc>
              <a:spcAft>
                <a:spcPts val="0"/>
              </a:spcAft>
              <a:defRPr sz="2400" b="1" spc="50">
                <a:solidFill>
                  <a:schemeClr val="bg1"/>
                </a:solidFill>
                <a:latin typeface="+mn-lt"/>
              </a:defRPr>
            </a:lvl7pPr>
            <a:lvl8pPr>
              <a:lnSpc>
                <a:spcPts val="3600"/>
              </a:lnSpc>
              <a:spcAft>
                <a:spcPts val="0"/>
              </a:spcAft>
              <a:defRPr sz="2400" b="0" spc="50">
                <a:solidFill>
                  <a:schemeClr val="bg1"/>
                </a:solidFill>
                <a:latin typeface="+mn-lt"/>
              </a:defRPr>
            </a:lvl8pPr>
            <a:lvl9pPr>
              <a:lnSpc>
                <a:spcPts val="3600"/>
              </a:lnSpc>
              <a:spcAft>
                <a:spcPts val="0"/>
              </a:spcAft>
              <a:defRPr sz="2400" b="1" spc="50">
                <a:solidFill>
                  <a:schemeClr val="bg1"/>
                </a:solidFill>
                <a:latin typeface="+mn-lt"/>
              </a:defRPr>
            </a:lvl9pPr>
          </a:lstStyle>
          <a:p>
            <a:pPr lvl="0"/>
            <a:r>
              <a:rPr lang="da-DK"/>
              <a:t>5</a:t>
            </a:r>
          </a:p>
        </p:txBody>
      </p:sp>
      <p:sp>
        <p:nvSpPr>
          <p:cNvPr id="19" name="Text Placeholder 2">
            <a:extLst>
              <a:ext uri="{FF2B5EF4-FFF2-40B4-BE49-F238E27FC236}">
                <a16:creationId xmlns:a16="http://schemas.microsoft.com/office/drawing/2014/main" id="{66427E58-88D4-4535-B772-D67238FD421C}"/>
              </a:ext>
            </a:extLst>
          </p:cNvPr>
          <p:cNvSpPr>
            <a:spLocks noGrp="1"/>
          </p:cNvSpPr>
          <p:nvPr>
            <p:ph type="body" sz="quarter" idx="28" hasCustomPrompt="1"/>
          </p:nvPr>
        </p:nvSpPr>
        <p:spPr>
          <a:xfrm>
            <a:off x="3902400" y="5218120"/>
            <a:ext cx="2520000" cy="529200"/>
          </a:xfrm>
        </p:spPr>
        <p:txBody>
          <a:bodyPr/>
          <a:lstStyle>
            <a:lvl1pPr marL="0" indent="0">
              <a:lnSpc>
                <a:spcPct val="95000"/>
              </a:lnSpc>
              <a:spcAft>
                <a:spcPts val="1200"/>
              </a:spcAft>
              <a:buFont typeface="Arial" panose="020B0604020202020204" pitchFamily="34" charset="0"/>
              <a:buChar char="​"/>
              <a:defRPr sz="1800" b="1" cap="all" spc="50">
                <a:solidFill>
                  <a:schemeClr val="tx1"/>
                </a:solidFill>
                <a:latin typeface="+mn-lt"/>
              </a:defRPr>
            </a:lvl1pPr>
            <a:lvl2pPr marL="0" indent="0">
              <a:lnSpc>
                <a:spcPct val="95000"/>
              </a:lnSpc>
              <a:spcBef>
                <a:spcPts val="0"/>
              </a:spcBef>
              <a:spcAft>
                <a:spcPts val="1200"/>
              </a:spcAft>
              <a:buFont typeface="Arial" panose="020B0604020202020204" pitchFamily="34" charset="0"/>
              <a:buNone/>
              <a:defRPr sz="1800" b="1" cap="all" spc="50">
                <a:solidFill>
                  <a:schemeClr val="bg1"/>
                </a:solidFill>
                <a:latin typeface="+mn-lt"/>
              </a:defRPr>
            </a:lvl2pPr>
            <a:lvl3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3pPr>
            <a:lvl4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4pPr>
            <a:lvl5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5pPr>
            <a:lvl6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6pPr>
            <a:lvl7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7pPr>
            <a:lvl8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8pPr>
            <a:lvl9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9pPr>
          </a:lstStyle>
          <a:p>
            <a:pPr lvl="0"/>
            <a:r>
              <a:rPr lang="da-DK" noProof="0"/>
              <a:t>Klik for at tilføje tekst</a:t>
            </a:r>
          </a:p>
        </p:txBody>
      </p:sp>
      <p:sp>
        <p:nvSpPr>
          <p:cNvPr id="20" name="Text Placeholder 3">
            <a:extLst>
              <a:ext uri="{FF2B5EF4-FFF2-40B4-BE49-F238E27FC236}">
                <a16:creationId xmlns:a16="http://schemas.microsoft.com/office/drawing/2014/main" id="{E339D8A6-EB60-4F0E-B23E-A3C6100FE8A1}"/>
              </a:ext>
            </a:extLst>
          </p:cNvPr>
          <p:cNvSpPr>
            <a:spLocks noGrp="1"/>
          </p:cNvSpPr>
          <p:nvPr>
            <p:ph type="body" sz="quarter" idx="29" hasCustomPrompt="1"/>
          </p:nvPr>
        </p:nvSpPr>
        <p:spPr>
          <a:xfrm>
            <a:off x="7232400" y="3913199"/>
            <a:ext cx="1456198" cy="1296000"/>
          </a:xfrm>
        </p:spPr>
        <p:txBody>
          <a:bodyPr/>
          <a:lstStyle>
            <a:lvl1pPr marL="0" indent="0">
              <a:lnSpc>
                <a:spcPct val="92000"/>
              </a:lnSpc>
              <a:spcAft>
                <a:spcPts val="0"/>
              </a:spcAft>
              <a:buFont typeface="Arial" panose="020B0604020202020204" pitchFamily="34" charset="0"/>
              <a:buChar char="​"/>
              <a:defRPr sz="8800" b="1" spc="50">
                <a:solidFill>
                  <a:schemeClr val="tx1"/>
                </a:solidFill>
                <a:latin typeface="DIF Stencil" pitchFamily="2" charset="0"/>
              </a:defRPr>
            </a:lvl1pPr>
            <a:lvl2pPr marL="0" indent="0">
              <a:lnSpc>
                <a:spcPts val="3600"/>
              </a:lnSpc>
              <a:spcAft>
                <a:spcPts val="0"/>
              </a:spcAft>
              <a:buFont typeface="Arial" panose="020B0604020202020204" pitchFamily="34" charset="0"/>
              <a:buChar char="​"/>
              <a:defRPr sz="8800" b="0" spc="50">
                <a:solidFill>
                  <a:schemeClr val="bg1"/>
                </a:solidFill>
                <a:latin typeface="DIF Stencil" pitchFamily="2" charset="0"/>
              </a:defRPr>
            </a:lvl2pPr>
            <a:lvl3pPr marL="0" indent="0">
              <a:lnSpc>
                <a:spcPts val="3600"/>
              </a:lnSpc>
              <a:spcAft>
                <a:spcPts val="0"/>
              </a:spcAft>
              <a:buFont typeface="Arial" panose="020B0604020202020204" pitchFamily="34" charset="0"/>
              <a:buChar char="​"/>
              <a:defRPr sz="2400" b="1" spc="50">
                <a:solidFill>
                  <a:schemeClr val="bg1"/>
                </a:solidFill>
                <a:latin typeface="+mn-lt"/>
              </a:defRPr>
            </a:lvl3pPr>
            <a:lvl4pPr>
              <a:lnSpc>
                <a:spcPts val="3600"/>
              </a:lnSpc>
              <a:spcAft>
                <a:spcPts val="0"/>
              </a:spcAft>
              <a:buFont typeface="Arial" panose="020B0604020202020204" pitchFamily="34" charset="0"/>
              <a:buChar char="​"/>
              <a:defRPr sz="2400" b="0" spc="50">
                <a:solidFill>
                  <a:schemeClr val="bg1"/>
                </a:solidFill>
                <a:latin typeface="+mn-lt"/>
              </a:defRPr>
            </a:lvl4pPr>
            <a:lvl5pPr>
              <a:lnSpc>
                <a:spcPts val="3600"/>
              </a:lnSpc>
              <a:spcAft>
                <a:spcPts val="0"/>
              </a:spcAft>
              <a:buFont typeface="Arial" panose="020B0604020202020204" pitchFamily="34" charset="0"/>
              <a:buChar char="​"/>
              <a:defRPr sz="2400" b="1" spc="50">
                <a:solidFill>
                  <a:schemeClr val="bg1"/>
                </a:solidFill>
                <a:latin typeface="+mn-lt"/>
              </a:defRPr>
            </a:lvl5pPr>
            <a:lvl6pPr marL="0" indent="0">
              <a:lnSpc>
                <a:spcPts val="3600"/>
              </a:lnSpc>
              <a:spcAft>
                <a:spcPts val="0"/>
              </a:spcAft>
              <a:buFont typeface="Arial" panose="020B0604020202020204" pitchFamily="34" charset="0"/>
              <a:buChar char="​"/>
              <a:defRPr sz="2400" b="0" spc="50">
                <a:solidFill>
                  <a:schemeClr val="bg1"/>
                </a:solidFill>
                <a:latin typeface="+mn-lt"/>
              </a:defRPr>
            </a:lvl6pPr>
            <a:lvl7pPr>
              <a:lnSpc>
                <a:spcPts val="3600"/>
              </a:lnSpc>
              <a:spcAft>
                <a:spcPts val="0"/>
              </a:spcAft>
              <a:defRPr sz="2400" b="1" spc="50">
                <a:solidFill>
                  <a:schemeClr val="bg1"/>
                </a:solidFill>
                <a:latin typeface="+mn-lt"/>
              </a:defRPr>
            </a:lvl7pPr>
            <a:lvl8pPr>
              <a:lnSpc>
                <a:spcPts val="3600"/>
              </a:lnSpc>
              <a:spcAft>
                <a:spcPts val="0"/>
              </a:spcAft>
              <a:defRPr sz="2400" b="0" spc="50">
                <a:solidFill>
                  <a:schemeClr val="bg1"/>
                </a:solidFill>
                <a:latin typeface="+mn-lt"/>
              </a:defRPr>
            </a:lvl8pPr>
            <a:lvl9pPr>
              <a:lnSpc>
                <a:spcPts val="3600"/>
              </a:lnSpc>
              <a:spcAft>
                <a:spcPts val="0"/>
              </a:spcAft>
              <a:defRPr sz="2400" b="1" spc="50">
                <a:solidFill>
                  <a:schemeClr val="bg1"/>
                </a:solidFill>
                <a:latin typeface="+mn-lt"/>
              </a:defRPr>
            </a:lvl9pPr>
          </a:lstStyle>
          <a:p>
            <a:pPr lvl="0"/>
            <a:r>
              <a:rPr lang="da-DK"/>
              <a:t>6</a:t>
            </a:r>
          </a:p>
        </p:txBody>
      </p:sp>
      <p:sp>
        <p:nvSpPr>
          <p:cNvPr id="21" name="Text Placeholder 2">
            <a:extLst>
              <a:ext uri="{FF2B5EF4-FFF2-40B4-BE49-F238E27FC236}">
                <a16:creationId xmlns:a16="http://schemas.microsoft.com/office/drawing/2014/main" id="{B21C26ED-5AF4-4C7C-B8C3-8ED1F9A13929}"/>
              </a:ext>
            </a:extLst>
          </p:cNvPr>
          <p:cNvSpPr>
            <a:spLocks noGrp="1"/>
          </p:cNvSpPr>
          <p:nvPr>
            <p:ph type="body" sz="quarter" idx="30" hasCustomPrompt="1"/>
          </p:nvPr>
        </p:nvSpPr>
        <p:spPr>
          <a:xfrm>
            <a:off x="7232400" y="5218120"/>
            <a:ext cx="2520000" cy="529200"/>
          </a:xfrm>
        </p:spPr>
        <p:txBody>
          <a:bodyPr/>
          <a:lstStyle>
            <a:lvl1pPr marL="0" indent="0">
              <a:lnSpc>
                <a:spcPct val="95000"/>
              </a:lnSpc>
              <a:spcAft>
                <a:spcPts val="1200"/>
              </a:spcAft>
              <a:buFont typeface="Arial" panose="020B0604020202020204" pitchFamily="34" charset="0"/>
              <a:buChar char="​"/>
              <a:defRPr sz="1800" b="1" cap="all" spc="50">
                <a:solidFill>
                  <a:schemeClr val="tx1"/>
                </a:solidFill>
                <a:latin typeface="+mn-lt"/>
              </a:defRPr>
            </a:lvl1pPr>
            <a:lvl2pPr marL="0" indent="0">
              <a:lnSpc>
                <a:spcPct val="95000"/>
              </a:lnSpc>
              <a:spcBef>
                <a:spcPts val="0"/>
              </a:spcBef>
              <a:spcAft>
                <a:spcPts val="1200"/>
              </a:spcAft>
              <a:buFont typeface="Arial" panose="020B0604020202020204" pitchFamily="34" charset="0"/>
              <a:buNone/>
              <a:defRPr sz="1800" b="1" cap="all" spc="50">
                <a:solidFill>
                  <a:schemeClr val="bg1"/>
                </a:solidFill>
                <a:latin typeface="+mn-lt"/>
              </a:defRPr>
            </a:lvl2pPr>
            <a:lvl3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3pPr>
            <a:lvl4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4pPr>
            <a:lvl5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5pPr>
            <a:lvl6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6pPr>
            <a:lvl7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7pPr>
            <a:lvl8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8pPr>
            <a:lvl9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9pPr>
          </a:lstStyle>
          <a:p>
            <a:pPr lvl="0"/>
            <a:r>
              <a:rPr lang="da-DK" noProof="0"/>
              <a:t>Klik for at tilføje tekst</a:t>
            </a:r>
          </a:p>
        </p:txBody>
      </p:sp>
      <p:sp>
        <p:nvSpPr>
          <p:cNvPr id="2" name="Date Placeholder 1">
            <a:extLst>
              <a:ext uri="{FF2B5EF4-FFF2-40B4-BE49-F238E27FC236}">
                <a16:creationId xmlns:a16="http://schemas.microsoft.com/office/drawing/2014/main" id="{F0683AC2-7D59-437F-92C8-DF72663F95A0}"/>
              </a:ext>
            </a:extLst>
          </p:cNvPr>
          <p:cNvSpPr>
            <a:spLocks noGrp="1"/>
          </p:cNvSpPr>
          <p:nvPr>
            <p:ph type="dt" sz="half" idx="18"/>
          </p:nvPr>
        </p:nvSpPr>
        <p:spPr/>
        <p:txBody>
          <a:bodyPr/>
          <a:lstStyle>
            <a:lvl1pPr>
              <a:defRPr>
                <a:solidFill>
                  <a:schemeClr val="tx1"/>
                </a:solidFill>
              </a:defRPr>
            </a:lvl1pPr>
          </a:lstStyle>
          <a:p>
            <a:fld id="{9C599760-503B-4D77-85C5-169950E3950D}" type="datetime3">
              <a:rPr lang="da-DK" smtClean="0"/>
              <a:t>24.09.2024</a:t>
            </a:fld>
            <a:endParaRPr lang="da-DK"/>
          </a:p>
        </p:txBody>
      </p:sp>
      <p:sp>
        <p:nvSpPr>
          <p:cNvPr id="5" name="Footer Placeholder 4">
            <a:extLst>
              <a:ext uri="{FF2B5EF4-FFF2-40B4-BE49-F238E27FC236}">
                <a16:creationId xmlns:a16="http://schemas.microsoft.com/office/drawing/2014/main" id="{808A403E-8B26-482C-8BE4-55D7A22895F2}"/>
              </a:ext>
            </a:extLst>
          </p:cNvPr>
          <p:cNvSpPr>
            <a:spLocks noGrp="1"/>
          </p:cNvSpPr>
          <p:nvPr>
            <p:ph type="ftr" sz="quarter" idx="19"/>
          </p:nvPr>
        </p:nvSpPr>
        <p:spPr/>
        <p:txBody>
          <a:bodyPr/>
          <a:lstStyle>
            <a:lvl1pPr>
              <a:defRPr>
                <a:solidFill>
                  <a:schemeClr val="tx1"/>
                </a:solidFill>
              </a:defRPr>
            </a:lvl1pPr>
          </a:lstStyle>
          <a:p>
            <a:endParaRPr lang="da-DK"/>
          </a:p>
        </p:txBody>
      </p:sp>
      <p:sp>
        <p:nvSpPr>
          <p:cNvPr id="6" name="Slide Number Placeholder 5">
            <a:extLst>
              <a:ext uri="{FF2B5EF4-FFF2-40B4-BE49-F238E27FC236}">
                <a16:creationId xmlns:a16="http://schemas.microsoft.com/office/drawing/2014/main" id="{59A716F6-6269-4BA5-A555-F3F2988DC2B6}"/>
              </a:ext>
            </a:extLst>
          </p:cNvPr>
          <p:cNvSpPr>
            <a:spLocks noGrp="1"/>
          </p:cNvSpPr>
          <p:nvPr>
            <p:ph type="sldNum" sz="quarter" idx="20"/>
          </p:nvPr>
        </p:nvSpPr>
        <p:spPr/>
        <p:txBody>
          <a:bodyPr/>
          <a:lstStyle>
            <a:lvl1pPr>
              <a:defRPr>
                <a:solidFill>
                  <a:schemeClr val="tx1"/>
                </a:solidFil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3577562190"/>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Date Placeholder 6" hidden="1">
            <a:extLst>
              <a:ext uri="{FF2B5EF4-FFF2-40B4-BE49-F238E27FC236}">
                <a16:creationId xmlns:a16="http://schemas.microsoft.com/office/drawing/2014/main" id="{FAC78685-2AE8-4790-9E15-2028753F5FF4}"/>
              </a:ext>
            </a:extLst>
          </p:cNvPr>
          <p:cNvSpPr>
            <a:spLocks noGrp="1"/>
          </p:cNvSpPr>
          <p:nvPr>
            <p:ph type="dt" sz="half" idx="15"/>
          </p:nvPr>
        </p:nvSpPr>
        <p:spPr>
          <a:xfrm>
            <a:off x="0" y="6858000"/>
            <a:ext cx="0" cy="0"/>
          </a:xfrm>
        </p:spPr>
        <p:txBody>
          <a:bodyPr/>
          <a:lstStyle>
            <a:lvl1pPr>
              <a:defRPr sz="100">
                <a:noFill/>
              </a:defRPr>
            </a:lvl1pPr>
          </a:lstStyle>
          <a:p>
            <a:fld id="{E8E82E86-3436-4ED0-B14D-99DD61DDFAA3}" type="datetime3">
              <a:rPr lang="da-DK" smtClean="0"/>
              <a:t>24.09.2024</a:t>
            </a:fld>
            <a:endParaRPr lang="da-DK"/>
          </a:p>
        </p:txBody>
      </p:sp>
      <p:sp>
        <p:nvSpPr>
          <p:cNvPr id="8" name="Footer Placeholder 8" hidden="1">
            <a:extLst>
              <a:ext uri="{FF2B5EF4-FFF2-40B4-BE49-F238E27FC236}">
                <a16:creationId xmlns:a16="http://schemas.microsoft.com/office/drawing/2014/main" id="{B6981A3E-B3C5-4F78-81B7-270B06EFC912}"/>
              </a:ext>
            </a:extLst>
          </p:cNvPr>
          <p:cNvSpPr>
            <a:spLocks noGrp="1"/>
          </p:cNvSpPr>
          <p:nvPr>
            <p:ph type="ftr" sz="quarter" idx="16"/>
          </p:nvPr>
        </p:nvSpPr>
        <p:spPr>
          <a:xfrm>
            <a:off x="0" y="6858000"/>
            <a:ext cx="0" cy="0"/>
          </a:xfrm>
        </p:spPr>
        <p:txBody>
          <a:bodyPr/>
          <a:lstStyle>
            <a:lvl1pPr>
              <a:defRPr sz="100">
                <a:noFill/>
              </a:defRPr>
            </a:lvl1pPr>
          </a:lstStyle>
          <a:p>
            <a:endParaRPr lang="da-DK"/>
          </a:p>
        </p:txBody>
      </p:sp>
      <p:sp>
        <p:nvSpPr>
          <p:cNvPr id="9" name="Slide Number Placeholder 10" hidden="1">
            <a:extLst>
              <a:ext uri="{FF2B5EF4-FFF2-40B4-BE49-F238E27FC236}">
                <a16:creationId xmlns:a16="http://schemas.microsoft.com/office/drawing/2014/main" id="{8735CF21-6327-43B3-A6B4-E856B24D6FD7}"/>
              </a:ext>
            </a:extLst>
          </p:cNvPr>
          <p:cNvSpPr>
            <a:spLocks noGrp="1"/>
          </p:cNvSpPr>
          <p:nvPr>
            <p:ph type="sldNum" sz="quarter" idx="17"/>
          </p:nvPr>
        </p:nvSpPr>
        <p:spPr>
          <a:xfrm>
            <a:off x="0" y="6858000"/>
            <a:ext cx="0" cy="0"/>
          </a:xfrm>
        </p:spPr>
        <p:txBody>
          <a:bodyPr/>
          <a:lstStyle>
            <a:lvl1pPr>
              <a:defRPr sz="100">
                <a:noFill/>
              </a:defRPr>
            </a:lvl1pPr>
          </a:lstStyle>
          <a:p>
            <a:fld id="{24C8C45C-947F-4981-8B3F-4F32E973C901}" type="slidenum">
              <a:rPr lang="da-DK" smtClean="0"/>
              <a:pPr/>
              <a:t>‹nr.›</a:t>
            </a:fld>
            <a:endParaRPr lang="da-DK"/>
          </a:p>
        </p:txBody>
      </p:sp>
      <p:pic>
        <p:nvPicPr>
          <p:cNvPr id="13" name="Graphic 12">
            <a:extLst>
              <a:ext uri="{FF2B5EF4-FFF2-40B4-BE49-F238E27FC236}">
                <a16:creationId xmlns:a16="http://schemas.microsoft.com/office/drawing/2014/main" id="{A455FAF9-D3FC-48DE-9385-1EADF32999D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4014" t="28202"/>
          <a:stretch/>
        </p:blipFill>
        <p:spPr>
          <a:xfrm flipH="1" flipV="1">
            <a:off x="6518258" y="2112006"/>
            <a:ext cx="5673742" cy="4745994"/>
          </a:xfrm>
          <a:custGeom>
            <a:avLst/>
            <a:gdLst>
              <a:gd name="connsiteX0" fmla="*/ 5673742 w 5673742"/>
              <a:gd name="connsiteY0" fmla="*/ 4745994 h 4745994"/>
              <a:gd name="connsiteX1" fmla="*/ 0 w 5673742"/>
              <a:gd name="connsiteY1" fmla="*/ 4745994 h 4745994"/>
              <a:gd name="connsiteX2" fmla="*/ 0 w 5673742"/>
              <a:gd name="connsiteY2" fmla="*/ 0 h 4745994"/>
              <a:gd name="connsiteX3" fmla="*/ 5673742 w 5673742"/>
              <a:gd name="connsiteY3" fmla="*/ 0 h 4745994"/>
            </a:gdLst>
            <a:ahLst/>
            <a:cxnLst>
              <a:cxn ang="0">
                <a:pos x="connsiteX0" y="connsiteY0"/>
              </a:cxn>
              <a:cxn ang="0">
                <a:pos x="connsiteX1" y="connsiteY1"/>
              </a:cxn>
              <a:cxn ang="0">
                <a:pos x="connsiteX2" y="connsiteY2"/>
              </a:cxn>
              <a:cxn ang="0">
                <a:pos x="connsiteX3" y="connsiteY3"/>
              </a:cxn>
            </a:cxnLst>
            <a:rect l="l" t="t" r="r" b="b"/>
            <a:pathLst>
              <a:path w="5673742" h="4745994">
                <a:moveTo>
                  <a:pt x="5673742" y="4745994"/>
                </a:moveTo>
                <a:lnTo>
                  <a:pt x="0" y="4745994"/>
                </a:lnTo>
                <a:lnTo>
                  <a:pt x="0" y="0"/>
                </a:lnTo>
                <a:lnTo>
                  <a:pt x="5673742" y="0"/>
                </a:lnTo>
                <a:close/>
              </a:path>
            </a:pathLst>
          </a:custGeom>
        </p:spPr>
      </p:pic>
      <p:pic>
        <p:nvPicPr>
          <p:cNvPr id="12" name="Logo 1">
            <a:extLst>
              <a:ext uri="{FF2B5EF4-FFF2-40B4-BE49-F238E27FC236}">
                <a16:creationId xmlns:a16="http://schemas.microsoft.com/office/drawing/2014/main" id="{3B2E1CFD-9FF0-49D8-B6ED-0EF4C9B86EE0}"/>
              </a:ext>
            </a:extLst>
          </p:cNvPr>
          <p:cNvPicPr>
            <a:picLocks noChangeAspect="1" noChangeArrowheads="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bwMode="auto">
          <a:xfrm>
            <a:off x="11136400" y="6120900"/>
            <a:ext cx="511200" cy="192165"/>
          </a:xfrm>
          <a:prstGeom prst="rect">
            <a:avLst/>
          </a:prstGeom>
          <a:noFill/>
          <a:extLst>
            <a:ext uri="{909E8E84-426E-40DD-AFC4-6F175D3DCCD1}">
              <a14:hiddenFill xmlns:a14="http://schemas.microsoft.com/office/drawing/2010/main">
                <a:solidFill>
                  <a:srgbClr val="FFFFFF"/>
                </a:solidFill>
              </a14:hiddenFill>
            </a:ext>
          </a:extLst>
        </p:spPr>
      </p:pic>
      <p:sp>
        <p:nvSpPr>
          <p:cNvPr id="17" name="Content Placeholder 2">
            <a:extLst>
              <a:ext uri="{FF2B5EF4-FFF2-40B4-BE49-F238E27FC236}">
                <a16:creationId xmlns:a16="http://schemas.microsoft.com/office/drawing/2014/main" id="{5A3BE882-6FAA-43C7-B586-D842F5AF355E}"/>
              </a:ext>
            </a:extLst>
          </p:cNvPr>
          <p:cNvSpPr>
            <a:spLocks noGrp="1"/>
          </p:cNvSpPr>
          <p:nvPr>
            <p:ph idx="4294967295" hasCustomPrompt="1"/>
          </p:nvPr>
        </p:nvSpPr>
        <p:spPr>
          <a:xfrm>
            <a:off x="875211" y="1642836"/>
            <a:ext cx="6746875" cy="4249738"/>
          </a:xfrm>
          <a:solidFill>
            <a:schemeClr val="bg1"/>
          </a:solidFill>
          <a:effectLst>
            <a:outerShdw blurRad="317500" sx="107000" sy="107000" algn="ctr" rotWithShape="0">
              <a:prstClr val="black">
                <a:alpha val="25000"/>
              </a:prstClr>
            </a:outerShdw>
          </a:effectLst>
        </p:spPr>
        <p:txBody>
          <a:bodyPr wrap="square" lIns="576000" tIns="1440000" rIns="540000" bIns="540000">
            <a:noAutofit/>
          </a:bodyPr>
          <a:lstStyle>
            <a:lvl9pPr>
              <a:defRPr/>
            </a:lvl9pPr>
          </a:lstStyle>
          <a:p>
            <a:pPr lvl="8">
              <a:lnSpc>
                <a:spcPct val="95000"/>
              </a:lnSpc>
              <a:spcAft>
                <a:spcPts val="1200"/>
              </a:spcAft>
            </a:pPr>
            <a:r>
              <a:rPr lang="da-DK" sz="2400" cap="none">
                <a:latin typeface="+mj-lt"/>
              </a:rPr>
              <a:t>Klik for at tilføje element eller tekst</a:t>
            </a:r>
          </a:p>
        </p:txBody>
      </p:sp>
      <p:sp>
        <p:nvSpPr>
          <p:cNvPr id="18" name="Content Placeholder 2">
            <a:extLst>
              <a:ext uri="{FF2B5EF4-FFF2-40B4-BE49-F238E27FC236}">
                <a16:creationId xmlns:a16="http://schemas.microsoft.com/office/drawing/2014/main" id="{513439CE-A962-4093-9A87-81ADBCA6725B}"/>
              </a:ext>
            </a:extLst>
          </p:cNvPr>
          <p:cNvSpPr txBox="1">
            <a:spLocks/>
          </p:cNvSpPr>
          <p:nvPr userDrawn="1"/>
        </p:nvSpPr>
        <p:spPr>
          <a:xfrm>
            <a:off x="1370999" y="2271515"/>
            <a:ext cx="900000" cy="360000"/>
          </a:xfrm>
          <a:prstGeom prst="roundRect">
            <a:avLst>
              <a:gd name="adj" fmla="val 50000"/>
            </a:avLst>
          </a:prstGeom>
          <a:solidFill>
            <a:schemeClr val="accent1"/>
          </a:solidFill>
          <a:ln>
            <a:noFill/>
          </a:ln>
        </p:spPr>
        <p:txBody>
          <a:bodyPr vert="horz" lIns="126000" tIns="0" rIns="126000" bIns="0" rtlCol="0" anchor="ctr" anchorCtr="0">
            <a:noAutofit/>
          </a:bodyPr>
          <a:lstStyle>
            <a:lvl1pPr marL="180000" indent="-180000" algn="l" defTabSz="914400" rtl="0" eaLnBrk="1" latinLnBrk="0" hangingPunct="1">
              <a:lnSpc>
                <a:spcPct val="92000"/>
              </a:lnSpc>
              <a:spcBef>
                <a:spcPts val="0"/>
              </a:spcBef>
              <a:spcAft>
                <a:spcPts val="600"/>
              </a:spcAft>
              <a:buFont typeface="Arial" panose="020B0604020202020204" pitchFamily="34" charset="0"/>
              <a:buChar char="•"/>
              <a:defRPr sz="1800" kern="1200">
                <a:solidFill>
                  <a:schemeClr val="accent2"/>
                </a:solidFill>
                <a:latin typeface="+mn-lt"/>
                <a:ea typeface="+mn-ea"/>
                <a:cs typeface="+mn-cs"/>
              </a:defRPr>
            </a:lvl1pPr>
            <a:lvl2pPr marL="360000" indent="-180000" algn="l" defTabSz="914400" rtl="0" eaLnBrk="1" latinLnBrk="0" hangingPunct="1">
              <a:lnSpc>
                <a:spcPct val="92000"/>
              </a:lnSpc>
              <a:spcBef>
                <a:spcPts val="0"/>
              </a:spcBef>
              <a:spcAft>
                <a:spcPts val="600"/>
              </a:spcAft>
              <a:buFont typeface="Arial" panose="020B0604020202020204" pitchFamily="34" charset="0"/>
              <a:buChar char="•"/>
              <a:defRPr sz="1600" kern="1200">
                <a:solidFill>
                  <a:schemeClr val="accent2"/>
                </a:solidFill>
                <a:latin typeface="+mn-lt"/>
                <a:ea typeface="+mn-ea"/>
                <a:cs typeface="+mn-cs"/>
              </a:defRPr>
            </a:lvl2pPr>
            <a:lvl3pPr marL="540000" indent="-180000" algn="l" defTabSz="914400" rtl="0" eaLnBrk="1" latinLnBrk="0" hangingPunct="1">
              <a:lnSpc>
                <a:spcPct val="92000"/>
              </a:lnSpc>
              <a:spcBef>
                <a:spcPts val="0"/>
              </a:spcBef>
              <a:spcAft>
                <a:spcPts val="600"/>
              </a:spcAft>
              <a:buFont typeface="Arial" panose="020B0604020202020204" pitchFamily="34" charset="0"/>
              <a:buChar char="•"/>
              <a:defRPr sz="1400" kern="1200">
                <a:solidFill>
                  <a:schemeClr val="accent2"/>
                </a:solidFill>
                <a:latin typeface="+mn-lt"/>
                <a:ea typeface="+mn-ea"/>
                <a:cs typeface="+mn-cs"/>
              </a:defRPr>
            </a:lvl3pPr>
            <a:lvl4pPr marL="0" indent="0" algn="l" defTabSz="914400" rtl="0" eaLnBrk="1" latinLnBrk="0" hangingPunct="1">
              <a:lnSpc>
                <a:spcPct val="92000"/>
              </a:lnSpc>
              <a:spcBef>
                <a:spcPts val="0"/>
              </a:spcBef>
              <a:spcAft>
                <a:spcPts val="600"/>
              </a:spcAft>
              <a:buFont typeface="Arial" panose="020B0604020202020204" pitchFamily="34" charset="0"/>
              <a:buChar char="​"/>
              <a:defRPr sz="1800" b="1" kern="1200" cap="all" spc="50" baseline="0">
                <a:solidFill>
                  <a:schemeClr val="accent2"/>
                </a:solidFill>
                <a:latin typeface="+mn-lt"/>
                <a:ea typeface="+mn-ea"/>
                <a:cs typeface="+mn-cs"/>
              </a:defRPr>
            </a:lvl4pPr>
            <a:lvl5pPr marL="0" indent="0" algn="l" defTabSz="914400" rtl="0" eaLnBrk="1" latinLnBrk="0" hangingPunct="1">
              <a:lnSpc>
                <a:spcPct val="92000"/>
              </a:lnSpc>
              <a:spcBef>
                <a:spcPts val="0"/>
              </a:spcBef>
              <a:spcAft>
                <a:spcPts val="600"/>
              </a:spcAft>
              <a:buFont typeface="Arial" panose="020B0604020202020204" pitchFamily="34" charset="0"/>
              <a:buChar char="​"/>
              <a:tabLst/>
              <a:defRPr sz="1800" kern="1200">
                <a:solidFill>
                  <a:schemeClr val="accent2"/>
                </a:solidFill>
                <a:latin typeface="+mn-lt"/>
                <a:ea typeface="+mn-ea"/>
                <a:cs typeface="+mn-cs"/>
              </a:defRPr>
            </a:lvl5pPr>
            <a:lvl6pPr marL="180000" indent="-180000" algn="l" defTabSz="914400" rtl="0" eaLnBrk="1" latinLnBrk="0" hangingPunct="1">
              <a:lnSpc>
                <a:spcPct val="92000"/>
              </a:lnSpc>
              <a:spcBef>
                <a:spcPts val="0"/>
              </a:spcBef>
              <a:spcAft>
                <a:spcPts val="600"/>
              </a:spcAft>
              <a:buFont typeface="Arial" panose="020B0604020202020204" pitchFamily="34" charset="0"/>
              <a:buChar char="•"/>
              <a:defRPr sz="1200" kern="1200">
                <a:solidFill>
                  <a:schemeClr val="accent2"/>
                </a:solidFill>
                <a:latin typeface="+mn-lt"/>
                <a:ea typeface="+mn-ea"/>
                <a:cs typeface="+mn-cs"/>
              </a:defRPr>
            </a:lvl6pPr>
            <a:lvl7pPr marL="0" indent="0" algn="l" defTabSz="914400" rtl="0" eaLnBrk="1" latinLnBrk="0" hangingPunct="1">
              <a:lnSpc>
                <a:spcPct val="92000"/>
              </a:lnSpc>
              <a:spcBef>
                <a:spcPts val="0"/>
              </a:spcBef>
              <a:spcAft>
                <a:spcPts val="600"/>
              </a:spcAft>
              <a:buFont typeface="Arial" panose="020B0604020202020204" pitchFamily="34" charset="0"/>
              <a:buChar char="​"/>
              <a:defRPr sz="1200" b="1" kern="1200" cap="all" spc="50" baseline="0">
                <a:solidFill>
                  <a:schemeClr val="accent2"/>
                </a:solidFill>
                <a:latin typeface="+mn-lt"/>
                <a:ea typeface="+mn-ea"/>
                <a:cs typeface="+mn-cs"/>
              </a:defRPr>
            </a:lvl7pPr>
            <a:lvl8pPr marL="0" indent="0" algn="l" defTabSz="914400" rtl="0" eaLnBrk="1" latinLnBrk="0" hangingPunct="1">
              <a:lnSpc>
                <a:spcPct val="92000"/>
              </a:lnSpc>
              <a:spcBef>
                <a:spcPts val="0"/>
              </a:spcBef>
              <a:spcAft>
                <a:spcPts val="600"/>
              </a:spcAft>
              <a:buFont typeface="Arial" panose="020B0604020202020204" pitchFamily="34" charset="0"/>
              <a:buChar char="​"/>
              <a:defRPr sz="1200" kern="1200">
                <a:solidFill>
                  <a:schemeClr val="accent2"/>
                </a:solidFill>
                <a:latin typeface="+mn-lt"/>
                <a:ea typeface="+mn-ea"/>
                <a:cs typeface="+mn-cs"/>
              </a:defRPr>
            </a:lvl8pPr>
            <a:lvl9pPr marL="0" indent="0" algn="l" defTabSz="914400" rtl="0" eaLnBrk="1" latinLnBrk="0" hangingPunct="1">
              <a:lnSpc>
                <a:spcPct val="82000"/>
              </a:lnSpc>
              <a:spcBef>
                <a:spcPts val="0"/>
              </a:spcBef>
              <a:spcAft>
                <a:spcPts val="0"/>
              </a:spcAft>
              <a:buFont typeface="Arial" panose="020B0604020202020204" pitchFamily="34" charset="0"/>
              <a:buNone/>
              <a:defRPr sz="5400" kern="1200" cap="all" baseline="0">
                <a:solidFill>
                  <a:schemeClr val="accent2"/>
                </a:solidFill>
                <a:latin typeface="DIF" pitchFamily="2" charset="0"/>
                <a:ea typeface="+mn-ea"/>
                <a:cs typeface="+mn-cs"/>
              </a:defRPr>
            </a:lvl9pPr>
          </a:lstStyle>
          <a:p>
            <a:pPr lvl="6" algn="ctr">
              <a:lnSpc>
                <a:spcPct val="93000"/>
              </a:lnSpc>
            </a:pPr>
            <a:r>
              <a:rPr lang="da-DK" sz="900" cap="none">
                <a:solidFill>
                  <a:schemeClr val="bg1"/>
                </a:solidFill>
                <a:latin typeface="DIF Semibold" pitchFamily="2" charset="0"/>
              </a:rPr>
              <a:t>Tilføj tekst</a:t>
            </a:r>
          </a:p>
        </p:txBody>
      </p:sp>
      <p:sp>
        <p:nvSpPr>
          <p:cNvPr id="19" name="Pladsholder til slidenummer 1">
            <a:extLst>
              <a:ext uri="{FF2B5EF4-FFF2-40B4-BE49-F238E27FC236}">
                <a16:creationId xmlns:a16="http://schemas.microsoft.com/office/drawing/2014/main" id="{EEB15C4D-3B25-4CA1-80B0-FEF35529F233}"/>
              </a:ext>
            </a:extLst>
          </p:cNvPr>
          <p:cNvSpPr txBox="1">
            <a:spLocks/>
          </p:cNvSpPr>
          <p:nvPr userDrawn="1"/>
        </p:nvSpPr>
        <p:spPr>
          <a:xfrm>
            <a:off x="11053762" y="6228000"/>
            <a:ext cx="599437" cy="115200"/>
          </a:xfrm>
          <a:prstGeom prst="rect">
            <a:avLst/>
          </a:prstGeom>
        </p:spPr>
        <p:txBody>
          <a:bodyPr vert="horz" lIns="0" tIns="0" rIns="0" bIns="0" rtlCol="0" anchor="b" anchorCtr="0"/>
          <a:lstStyle>
            <a:defPPr>
              <a:defRPr lang="en-US"/>
            </a:defPPr>
            <a:lvl1pPr marL="0" algn="r" defTabSz="914400" rtl="0" eaLnBrk="1" latinLnBrk="0" hangingPunct="1">
              <a:defRPr sz="8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C8C45C-947F-4981-8B3F-4F32E973C901}" type="slidenum">
              <a:rPr lang="da-DK" smtClean="0"/>
              <a:pPr/>
              <a:t>‹nr.›</a:t>
            </a:fld>
            <a:endParaRPr lang="da-DK"/>
          </a:p>
        </p:txBody>
      </p:sp>
      <p:pic>
        <p:nvPicPr>
          <p:cNvPr id="11" name="Logo">
            <a:extLst>
              <a:ext uri="{FF2B5EF4-FFF2-40B4-BE49-F238E27FC236}">
                <a16:creationId xmlns:a16="http://schemas.microsoft.com/office/drawing/2014/main" id="{5A47DE2F-B583-4162-ABC1-E33BFD3A32D1}"/>
              </a:ext>
            </a:extLst>
          </p:cNvPr>
          <p:cNvPicPr>
            <a:picLocks noChangeAspect="1" noChangeArrowheads="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bwMode="auto">
          <a:xfrm>
            <a:off x="11292250" y="432001"/>
            <a:ext cx="360000" cy="897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229215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 name="Group guide" hidden="1">
            <a:extLst>
              <a:ext uri="{FF2B5EF4-FFF2-40B4-BE49-F238E27FC236}">
                <a16:creationId xmlns:a16="http://schemas.microsoft.com/office/drawing/2014/main" id="{E916A947-EC5C-4242-8655-032830BDEAF9}"/>
              </a:ext>
            </a:extLst>
          </p:cNvPr>
          <p:cNvGrpSpPr/>
          <p:nvPr userDrawn="1"/>
        </p:nvGrpSpPr>
        <p:grpSpPr>
          <a:xfrm>
            <a:off x="539999" y="540000"/>
            <a:ext cx="11113201" cy="5778000"/>
            <a:chOff x="539999" y="540000"/>
            <a:chExt cx="11113201" cy="5778000"/>
          </a:xfrm>
        </p:grpSpPr>
        <p:sp>
          <p:nvSpPr>
            <p:cNvPr id="10" name="Rectangle 9">
              <a:extLst>
                <a:ext uri="{FF2B5EF4-FFF2-40B4-BE49-F238E27FC236}">
                  <a16:creationId xmlns:a16="http://schemas.microsoft.com/office/drawing/2014/main" id="{29B3351A-3BAA-4DEC-BF8E-D9F7FDF57519}"/>
                </a:ext>
              </a:extLst>
            </p:cNvPr>
            <p:cNvSpPr/>
            <p:nvPr userDrawn="1"/>
          </p:nvSpPr>
          <p:spPr>
            <a:xfrm>
              <a:off x="1134775" y="540000"/>
              <a:ext cx="360000" cy="5778000"/>
            </a:xfrm>
            <a:prstGeom prst="rect">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11" name="Rectangle 10">
              <a:extLst>
                <a:ext uri="{FF2B5EF4-FFF2-40B4-BE49-F238E27FC236}">
                  <a16:creationId xmlns:a16="http://schemas.microsoft.com/office/drawing/2014/main" id="{4C5E9D41-1BA5-4106-8DB7-2C3C41B6E7B4}"/>
                </a:ext>
              </a:extLst>
            </p:cNvPr>
            <p:cNvSpPr/>
            <p:nvPr userDrawn="1"/>
          </p:nvSpPr>
          <p:spPr>
            <a:xfrm>
              <a:off x="540000" y="540000"/>
              <a:ext cx="11113200" cy="5778000"/>
            </a:xfrm>
            <a:prstGeom prst="rect">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12" name="Rectangle 11">
              <a:extLst>
                <a:ext uri="{FF2B5EF4-FFF2-40B4-BE49-F238E27FC236}">
                  <a16:creationId xmlns:a16="http://schemas.microsoft.com/office/drawing/2014/main" id="{E94970E2-A56D-41C0-98C6-AFB04C85706E}"/>
                </a:ext>
              </a:extLst>
            </p:cNvPr>
            <p:cNvSpPr/>
            <p:nvPr userDrawn="1"/>
          </p:nvSpPr>
          <p:spPr>
            <a:xfrm>
              <a:off x="540000" y="1708150"/>
              <a:ext cx="11113200" cy="4609850"/>
            </a:xfrm>
            <a:prstGeom prst="rect">
              <a:avLst/>
            </a:pr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13" name="Rectangle 12">
              <a:extLst>
                <a:ext uri="{FF2B5EF4-FFF2-40B4-BE49-F238E27FC236}">
                  <a16:creationId xmlns:a16="http://schemas.microsoft.com/office/drawing/2014/main" id="{6F2D4B57-761D-4AE7-82B8-1969B49F043C}"/>
                </a:ext>
              </a:extLst>
            </p:cNvPr>
            <p:cNvSpPr/>
            <p:nvPr userDrawn="1"/>
          </p:nvSpPr>
          <p:spPr>
            <a:xfrm>
              <a:off x="2090775" y="540000"/>
              <a:ext cx="360000" cy="5778000"/>
            </a:xfrm>
            <a:prstGeom prst="rect">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14" name="Rectangle 13">
              <a:extLst>
                <a:ext uri="{FF2B5EF4-FFF2-40B4-BE49-F238E27FC236}">
                  <a16:creationId xmlns:a16="http://schemas.microsoft.com/office/drawing/2014/main" id="{E5A58408-863E-4057-B973-D9F0E8598612}"/>
                </a:ext>
              </a:extLst>
            </p:cNvPr>
            <p:cNvSpPr/>
            <p:nvPr userDrawn="1"/>
          </p:nvSpPr>
          <p:spPr>
            <a:xfrm>
              <a:off x="3046775" y="540000"/>
              <a:ext cx="360000" cy="5778000"/>
            </a:xfrm>
            <a:prstGeom prst="rect">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15" name="Rectangle 14">
              <a:extLst>
                <a:ext uri="{FF2B5EF4-FFF2-40B4-BE49-F238E27FC236}">
                  <a16:creationId xmlns:a16="http://schemas.microsoft.com/office/drawing/2014/main" id="{0CEC6707-9BBF-4933-83D4-59FB26E98AE9}"/>
                </a:ext>
              </a:extLst>
            </p:cNvPr>
            <p:cNvSpPr/>
            <p:nvPr userDrawn="1"/>
          </p:nvSpPr>
          <p:spPr>
            <a:xfrm>
              <a:off x="4002775" y="540000"/>
              <a:ext cx="360000" cy="5778000"/>
            </a:xfrm>
            <a:prstGeom prst="rect">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16" name="Rectangle 15">
              <a:extLst>
                <a:ext uri="{FF2B5EF4-FFF2-40B4-BE49-F238E27FC236}">
                  <a16:creationId xmlns:a16="http://schemas.microsoft.com/office/drawing/2014/main" id="{9B8ED325-7705-4DAA-98E9-C8656F1E12BF}"/>
                </a:ext>
              </a:extLst>
            </p:cNvPr>
            <p:cNvSpPr/>
            <p:nvPr userDrawn="1"/>
          </p:nvSpPr>
          <p:spPr>
            <a:xfrm>
              <a:off x="4958775" y="540000"/>
              <a:ext cx="360000" cy="5778000"/>
            </a:xfrm>
            <a:prstGeom prst="rect">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17" name="Rectangle 16">
              <a:extLst>
                <a:ext uri="{FF2B5EF4-FFF2-40B4-BE49-F238E27FC236}">
                  <a16:creationId xmlns:a16="http://schemas.microsoft.com/office/drawing/2014/main" id="{B0CDF467-BC65-465E-A8DD-06558EFE0E95}"/>
                </a:ext>
              </a:extLst>
            </p:cNvPr>
            <p:cNvSpPr/>
            <p:nvPr userDrawn="1"/>
          </p:nvSpPr>
          <p:spPr>
            <a:xfrm>
              <a:off x="5914775" y="540000"/>
              <a:ext cx="360000" cy="5778000"/>
            </a:xfrm>
            <a:prstGeom prst="rect">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18" name="Rectangle 17">
              <a:extLst>
                <a:ext uri="{FF2B5EF4-FFF2-40B4-BE49-F238E27FC236}">
                  <a16:creationId xmlns:a16="http://schemas.microsoft.com/office/drawing/2014/main" id="{95BB7604-6372-40B1-943E-DDD25E355797}"/>
                </a:ext>
              </a:extLst>
            </p:cNvPr>
            <p:cNvSpPr/>
            <p:nvPr userDrawn="1"/>
          </p:nvSpPr>
          <p:spPr>
            <a:xfrm>
              <a:off x="6870775" y="540000"/>
              <a:ext cx="360000" cy="5778000"/>
            </a:xfrm>
            <a:prstGeom prst="rect">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19" name="Rectangle 18">
              <a:extLst>
                <a:ext uri="{FF2B5EF4-FFF2-40B4-BE49-F238E27FC236}">
                  <a16:creationId xmlns:a16="http://schemas.microsoft.com/office/drawing/2014/main" id="{B005D9BC-9AC3-4C61-9DDB-CE0DF6FA604C}"/>
                </a:ext>
              </a:extLst>
            </p:cNvPr>
            <p:cNvSpPr/>
            <p:nvPr userDrawn="1"/>
          </p:nvSpPr>
          <p:spPr>
            <a:xfrm>
              <a:off x="7826775" y="540000"/>
              <a:ext cx="360000" cy="5778000"/>
            </a:xfrm>
            <a:prstGeom prst="rect">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20" name="Rectangle 19">
              <a:extLst>
                <a:ext uri="{FF2B5EF4-FFF2-40B4-BE49-F238E27FC236}">
                  <a16:creationId xmlns:a16="http://schemas.microsoft.com/office/drawing/2014/main" id="{179558FF-991B-429B-9C78-9683EE120117}"/>
                </a:ext>
              </a:extLst>
            </p:cNvPr>
            <p:cNvSpPr/>
            <p:nvPr userDrawn="1"/>
          </p:nvSpPr>
          <p:spPr>
            <a:xfrm>
              <a:off x="8782775" y="540000"/>
              <a:ext cx="360000" cy="5778000"/>
            </a:xfrm>
            <a:prstGeom prst="rect">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21" name="Rectangle 20">
              <a:extLst>
                <a:ext uri="{FF2B5EF4-FFF2-40B4-BE49-F238E27FC236}">
                  <a16:creationId xmlns:a16="http://schemas.microsoft.com/office/drawing/2014/main" id="{1711788A-09CE-4E03-B11C-02D1E319C6D4}"/>
                </a:ext>
              </a:extLst>
            </p:cNvPr>
            <p:cNvSpPr/>
            <p:nvPr userDrawn="1"/>
          </p:nvSpPr>
          <p:spPr>
            <a:xfrm>
              <a:off x="9738775" y="540000"/>
              <a:ext cx="360000" cy="5778000"/>
            </a:xfrm>
            <a:prstGeom prst="rect">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22" name="Rectangle 21">
              <a:extLst>
                <a:ext uri="{FF2B5EF4-FFF2-40B4-BE49-F238E27FC236}">
                  <a16:creationId xmlns:a16="http://schemas.microsoft.com/office/drawing/2014/main" id="{C19FB212-9592-47FA-AAE3-147E27F4DBEC}"/>
                </a:ext>
              </a:extLst>
            </p:cNvPr>
            <p:cNvSpPr/>
            <p:nvPr userDrawn="1"/>
          </p:nvSpPr>
          <p:spPr>
            <a:xfrm>
              <a:off x="10694775" y="540000"/>
              <a:ext cx="360000" cy="5778000"/>
            </a:xfrm>
            <a:prstGeom prst="rect">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23" name="Rectangle 22">
              <a:extLst>
                <a:ext uri="{FF2B5EF4-FFF2-40B4-BE49-F238E27FC236}">
                  <a16:creationId xmlns:a16="http://schemas.microsoft.com/office/drawing/2014/main" id="{8E3374A3-6E36-4EC6-B683-40D983542464}"/>
                </a:ext>
              </a:extLst>
            </p:cNvPr>
            <p:cNvSpPr/>
            <p:nvPr userDrawn="1"/>
          </p:nvSpPr>
          <p:spPr>
            <a:xfrm>
              <a:off x="539999" y="5958000"/>
              <a:ext cx="11113200" cy="360000"/>
            </a:xfrm>
            <a:prstGeom prst="rect">
              <a:avLst/>
            </a:pr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24" name="Rectangle 23">
              <a:extLst>
                <a:ext uri="{FF2B5EF4-FFF2-40B4-BE49-F238E27FC236}">
                  <a16:creationId xmlns:a16="http://schemas.microsoft.com/office/drawing/2014/main" id="{3907DBC6-C2C8-413D-B8A0-6FCA9A00363E}"/>
                </a:ext>
              </a:extLst>
            </p:cNvPr>
            <p:cNvSpPr/>
            <p:nvPr userDrawn="1"/>
          </p:nvSpPr>
          <p:spPr>
            <a:xfrm>
              <a:off x="539999" y="5598000"/>
              <a:ext cx="11113200" cy="720000"/>
            </a:xfrm>
            <a:prstGeom prst="rect">
              <a:avLst/>
            </a:pr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grpSp>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540000" y="540000"/>
            <a:ext cx="9558088" cy="936000"/>
          </a:xfrm>
          <a:prstGeom prst="rect">
            <a:avLst/>
          </a:prstGeom>
        </p:spPr>
        <p:txBody>
          <a:bodyPr vert="horz" lIns="0" tIns="0" rIns="0" bIns="0" rtlCol="0" anchor="t" anchorCtr="0">
            <a:noAutofit/>
          </a:bodyPr>
          <a:lstStyle/>
          <a:p>
            <a:r>
              <a:rPr lang="da-DK"/>
              <a:t>Klik for at indsætte tekst</a:t>
            </a:r>
          </a:p>
        </p:txBody>
      </p:sp>
      <p:sp>
        <p:nvSpPr>
          <p:cNvPr id="3" name="Text Placeholder 2"/>
          <p:cNvSpPr>
            <a:spLocks noGrp="1"/>
          </p:cNvSpPr>
          <p:nvPr>
            <p:ph type="body" idx="1"/>
          </p:nvPr>
        </p:nvSpPr>
        <p:spPr>
          <a:xfrm>
            <a:off x="539999" y="1710000"/>
            <a:ext cx="11113200" cy="4247888"/>
          </a:xfrm>
          <a:prstGeom prst="rect">
            <a:avLst/>
          </a:prstGeom>
        </p:spPr>
        <p:txBody>
          <a:bodyPr vert="horz" lIns="0" tIns="0" rIns="0" bIns="0" rtlCol="0">
            <a:noAutofit/>
          </a:bodyPr>
          <a:lstStyle/>
          <a:p>
            <a:pPr lvl="0"/>
            <a:r>
              <a:rPr lang="da-DK" noProof="0"/>
              <a:t>Niveau 1 (Enter+TAB for næste tekst niveau, SHIFT+TAB for at gå tilbage i niveauer)</a:t>
            </a:r>
          </a:p>
          <a:p>
            <a:pPr lvl="1"/>
            <a:r>
              <a:rPr lang="da-DK" noProof="0"/>
              <a:t>Niveau 2</a:t>
            </a:r>
          </a:p>
          <a:p>
            <a:pPr lvl="2"/>
            <a:r>
              <a:rPr lang="da-DK" noProof="0"/>
              <a:t>Niveau 3</a:t>
            </a:r>
          </a:p>
          <a:p>
            <a:pPr lvl="3"/>
            <a:r>
              <a:rPr lang="da-DK" noProof="0"/>
              <a:t>Niveau 4, Overskrift</a:t>
            </a:r>
          </a:p>
          <a:p>
            <a:pPr lvl="4"/>
            <a:r>
              <a:rPr lang="da-DK" noProof="0"/>
              <a:t>Niveau 5, Brødtekst</a:t>
            </a:r>
          </a:p>
          <a:p>
            <a:pPr lvl="5"/>
            <a:r>
              <a:rPr lang="da-DK" noProof="0"/>
              <a:t>Niveau 6</a:t>
            </a:r>
          </a:p>
          <a:p>
            <a:pPr lvl="6"/>
            <a:r>
              <a:rPr lang="da-DK" noProof="0"/>
              <a:t>Niveau 7, lille overskrift</a:t>
            </a:r>
          </a:p>
          <a:p>
            <a:pPr lvl="7"/>
            <a:r>
              <a:rPr lang="da-DK" noProof="0"/>
              <a:t>Niveau 8, lille brødtekst</a:t>
            </a:r>
          </a:p>
          <a:p>
            <a:pPr lvl="8"/>
            <a:r>
              <a:rPr lang="da-DK" noProof="0"/>
              <a:t>Niveau 9, Infografik</a:t>
            </a:r>
          </a:p>
        </p:txBody>
      </p:sp>
      <p:sp>
        <p:nvSpPr>
          <p:cNvPr id="6" name="Slide Number Placeholder 5"/>
          <p:cNvSpPr>
            <a:spLocks noGrp="1"/>
          </p:cNvSpPr>
          <p:nvPr>
            <p:ph type="sldNum" sz="quarter" idx="4"/>
          </p:nvPr>
        </p:nvSpPr>
        <p:spPr>
          <a:xfrm>
            <a:off x="11053762" y="6228000"/>
            <a:ext cx="599437" cy="115200"/>
          </a:xfrm>
          <a:prstGeom prst="rect">
            <a:avLst/>
          </a:prstGeom>
        </p:spPr>
        <p:txBody>
          <a:bodyPr vert="horz" lIns="0" tIns="0" rIns="0" bIns="0" rtlCol="0" anchor="b" anchorCtr="0"/>
          <a:lstStyle>
            <a:lvl1pPr algn="r">
              <a:defRPr sz="800">
                <a:solidFill>
                  <a:schemeClr val="accent5"/>
                </a:solidFill>
              </a:defRPr>
            </a:lvl1pPr>
          </a:lstStyle>
          <a:p>
            <a:fld id="{24C8C45C-947F-4981-8B3F-4F32E973C901}" type="slidenum">
              <a:rPr lang="da-DK" smtClean="0"/>
              <a:pPr/>
              <a:t>‹nr.›</a:t>
            </a:fld>
            <a:endParaRPr lang="da-DK"/>
          </a:p>
        </p:txBody>
      </p:sp>
      <p:sp>
        <p:nvSpPr>
          <p:cNvPr id="2" name="Date Placeholder 1">
            <a:extLst>
              <a:ext uri="{FF2B5EF4-FFF2-40B4-BE49-F238E27FC236}">
                <a16:creationId xmlns:a16="http://schemas.microsoft.com/office/drawing/2014/main" id="{6DAF2562-DFA4-49A4-9C2A-FBAD02376BBC}"/>
              </a:ext>
            </a:extLst>
          </p:cNvPr>
          <p:cNvSpPr>
            <a:spLocks noGrp="1"/>
          </p:cNvSpPr>
          <p:nvPr>
            <p:ph type="dt" sz="half" idx="2"/>
          </p:nvPr>
        </p:nvSpPr>
        <p:spPr>
          <a:xfrm>
            <a:off x="540000" y="6228000"/>
            <a:ext cx="598237" cy="115200"/>
          </a:xfrm>
          <a:prstGeom prst="rect">
            <a:avLst/>
          </a:prstGeom>
        </p:spPr>
        <p:txBody>
          <a:bodyPr vert="horz" lIns="0" tIns="0" rIns="0" bIns="0" rtlCol="0" anchor="b" anchorCtr="0"/>
          <a:lstStyle>
            <a:lvl1pPr algn="l">
              <a:defRPr sz="800">
                <a:solidFill>
                  <a:schemeClr val="accent5"/>
                </a:solidFill>
              </a:defRPr>
            </a:lvl1pPr>
          </a:lstStyle>
          <a:p>
            <a:fld id="{86F58875-A4D5-4A0A-BF68-0651AAA635C5}" type="datetime3">
              <a:rPr lang="da-DK" smtClean="0"/>
              <a:t>24.09.2024</a:t>
            </a:fld>
            <a:endParaRPr lang="da-DK"/>
          </a:p>
        </p:txBody>
      </p:sp>
      <p:sp>
        <p:nvSpPr>
          <p:cNvPr id="8" name="Footer Placeholder 7">
            <a:extLst>
              <a:ext uri="{FF2B5EF4-FFF2-40B4-BE49-F238E27FC236}">
                <a16:creationId xmlns:a16="http://schemas.microsoft.com/office/drawing/2014/main" id="{3D397FDF-4480-4092-8EF3-23AF214F4831}"/>
              </a:ext>
            </a:extLst>
          </p:cNvPr>
          <p:cNvSpPr>
            <a:spLocks noGrp="1"/>
          </p:cNvSpPr>
          <p:nvPr>
            <p:ph type="ftr" sz="quarter" idx="3"/>
          </p:nvPr>
        </p:nvSpPr>
        <p:spPr>
          <a:xfrm>
            <a:off x="1497600" y="6228000"/>
            <a:ext cx="9556163" cy="115200"/>
          </a:xfrm>
          <a:prstGeom prst="rect">
            <a:avLst/>
          </a:prstGeom>
        </p:spPr>
        <p:txBody>
          <a:bodyPr vert="horz" lIns="0" tIns="0" rIns="0" bIns="0" rtlCol="0" anchor="b" anchorCtr="0"/>
          <a:lstStyle>
            <a:lvl1pPr algn="l">
              <a:defRPr sz="800" cap="all" baseline="0">
                <a:solidFill>
                  <a:schemeClr val="accent5"/>
                </a:solidFill>
              </a:defRPr>
            </a:lvl1pPr>
          </a:lstStyle>
          <a:p>
            <a:endParaRPr lang="da-DK"/>
          </a:p>
        </p:txBody>
      </p:sp>
    </p:spTree>
    <p:extLst>
      <p:ext uri="{BB962C8B-B14F-4D97-AF65-F5344CB8AC3E}">
        <p14:creationId xmlns:p14="http://schemas.microsoft.com/office/powerpoint/2010/main" val="180999990"/>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84" r:id="rId3"/>
    <p:sldLayoutId id="2147483785" r:id="rId4"/>
    <p:sldLayoutId id="2147483786" r:id="rId5"/>
    <p:sldLayoutId id="2147483763" r:id="rId6"/>
    <p:sldLayoutId id="2147483787" r:id="rId7"/>
    <p:sldLayoutId id="2147483788" r:id="rId8"/>
    <p:sldLayoutId id="2147483798" r:id="rId9"/>
    <p:sldLayoutId id="2147483731" r:id="rId10"/>
    <p:sldLayoutId id="2147483800" r:id="rId11"/>
    <p:sldLayoutId id="2147483797" r:id="rId12"/>
    <p:sldLayoutId id="2147483801" r:id="rId13"/>
    <p:sldLayoutId id="2147483768" r:id="rId14"/>
    <p:sldLayoutId id="2147483790" r:id="rId15"/>
    <p:sldLayoutId id="2147483791" r:id="rId16"/>
    <p:sldLayoutId id="2147483793" r:id="rId17"/>
    <p:sldLayoutId id="2147483794" r:id="rId18"/>
    <p:sldLayoutId id="2147483732" r:id="rId19"/>
    <p:sldLayoutId id="2147483795" r:id="rId20"/>
    <p:sldLayoutId id="2147483755" r:id="rId21"/>
    <p:sldLayoutId id="2147483796" r:id="rId22"/>
    <p:sldLayoutId id="2147483767" r:id="rId23"/>
    <p:sldLayoutId id="2147483806" r:id="rId24"/>
    <p:sldLayoutId id="2147483799" r:id="rId25"/>
    <p:sldLayoutId id="2147483807" r:id="rId26"/>
    <p:sldLayoutId id="2147483802" r:id="rId27"/>
    <p:sldLayoutId id="2147483805" r:id="rId28"/>
    <p:sldLayoutId id="2147483803" r:id="rId29"/>
    <p:sldLayoutId id="2147483804" r:id="rId30"/>
    <p:sldLayoutId id="2147483808" r:id="rId31"/>
    <p:sldLayoutId id="2147483771" r:id="rId32"/>
    <p:sldLayoutId id="2147483753" r:id="rId33"/>
    <p:sldLayoutId id="2147483809" r:id="rId34"/>
  </p:sldLayoutIdLst>
  <p:hf hdr="0"/>
  <p:txStyles>
    <p:titleStyle>
      <a:lvl1pPr algn="l" defTabSz="914400" rtl="0" eaLnBrk="1" latinLnBrk="0" hangingPunct="1">
        <a:lnSpc>
          <a:spcPct val="93000"/>
        </a:lnSpc>
        <a:spcBef>
          <a:spcPct val="0"/>
        </a:spcBef>
        <a:buNone/>
        <a:defRPr sz="2800" b="1" kern="1200" cap="all" spc="50" baseline="0">
          <a:solidFill>
            <a:schemeClr val="accent2"/>
          </a:solidFill>
          <a:latin typeface="+mj-lt"/>
          <a:ea typeface="+mj-ea"/>
          <a:cs typeface="+mj-cs"/>
        </a:defRPr>
      </a:lvl1pPr>
    </p:titleStyle>
    <p:bodyStyle>
      <a:lvl1pPr marL="180000" indent="-180000" algn="l" defTabSz="914400" rtl="0" eaLnBrk="1" latinLnBrk="0" hangingPunct="1">
        <a:lnSpc>
          <a:spcPct val="93000"/>
        </a:lnSpc>
        <a:spcBef>
          <a:spcPts val="0"/>
        </a:spcBef>
        <a:spcAft>
          <a:spcPts val="600"/>
        </a:spcAft>
        <a:buFont typeface="Arial" panose="020B0604020202020204" pitchFamily="34" charset="0"/>
        <a:buChar char="•"/>
        <a:defRPr sz="1800" kern="1200">
          <a:solidFill>
            <a:schemeClr val="accent2"/>
          </a:solidFill>
          <a:latin typeface="+mn-lt"/>
          <a:ea typeface="+mn-ea"/>
          <a:cs typeface="+mn-cs"/>
        </a:defRPr>
      </a:lvl1pPr>
      <a:lvl2pPr marL="360000" indent="-180000" algn="l" defTabSz="914400" rtl="0" eaLnBrk="1" latinLnBrk="0" hangingPunct="1">
        <a:lnSpc>
          <a:spcPct val="93000"/>
        </a:lnSpc>
        <a:spcBef>
          <a:spcPts val="0"/>
        </a:spcBef>
        <a:spcAft>
          <a:spcPts val="600"/>
        </a:spcAft>
        <a:buFont typeface="Arial" panose="020B0604020202020204" pitchFamily="34" charset="0"/>
        <a:buChar char="•"/>
        <a:defRPr sz="1600" kern="1200">
          <a:solidFill>
            <a:schemeClr val="accent2"/>
          </a:solidFill>
          <a:latin typeface="+mn-lt"/>
          <a:ea typeface="+mn-ea"/>
          <a:cs typeface="+mn-cs"/>
        </a:defRPr>
      </a:lvl2pPr>
      <a:lvl3pPr marL="540000" indent="-180000" algn="l" defTabSz="914400" rtl="0" eaLnBrk="1" latinLnBrk="0" hangingPunct="1">
        <a:lnSpc>
          <a:spcPct val="93000"/>
        </a:lnSpc>
        <a:spcBef>
          <a:spcPts val="0"/>
        </a:spcBef>
        <a:spcAft>
          <a:spcPts val="600"/>
        </a:spcAft>
        <a:buFont typeface="Arial" panose="020B0604020202020204" pitchFamily="34" charset="0"/>
        <a:buChar char="•"/>
        <a:defRPr sz="1400" kern="1200">
          <a:solidFill>
            <a:schemeClr val="accent2"/>
          </a:solidFill>
          <a:latin typeface="+mn-lt"/>
          <a:ea typeface="+mn-ea"/>
          <a:cs typeface="+mn-cs"/>
        </a:defRPr>
      </a:lvl3pPr>
      <a:lvl4pPr marL="0" indent="0" algn="l" defTabSz="914400" rtl="0" eaLnBrk="1" latinLnBrk="0" hangingPunct="1">
        <a:lnSpc>
          <a:spcPct val="93000"/>
        </a:lnSpc>
        <a:spcBef>
          <a:spcPts val="0"/>
        </a:spcBef>
        <a:spcAft>
          <a:spcPts val="1200"/>
        </a:spcAft>
        <a:buFont typeface="Arial" panose="020B0604020202020204" pitchFamily="34" charset="0"/>
        <a:buChar char="​"/>
        <a:defRPr sz="1800" b="1" kern="1200" cap="all" baseline="0">
          <a:solidFill>
            <a:schemeClr val="accent2"/>
          </a:solidFill>
          <a:latin typeface="+mn-lt"/>
          <a:ea typeface="+mn-ea"/>
          <a:cs typeface="+mn-cs"/>
        </a:defRPr>
      </a:lvl4pPr>
      <a:lvl5pPr marL="0" indent="0" algn="l" defTabSz="914400" rtl="0" eaLnBrk="1" latinLnBrk="0" hangingPunct="1">
        <a:lnSpc>
          <a:spcPct val="93000"/>
        </a:lnSpc>
        <a:spcBef>
          <a:spcPts val="0"/>
        </a:spcBef>
        <a:spcAft>
          <a:spcPts val="600"/>
        </a:spcAft>
        <a:buFont typeface="Arial" panose="020B0604020202020204" pitchFamily="34" charset="0"/>
        <a:buChar char="​"/>
        <a:tabLst/>
        <a:defRPr sz="1800" kern="1200">
          <a:solidFill>
            <a:schemeClr val="accent2"/>
          </a:solidFill>
          <a:latin typeface="+mn-lt"/>
          <a:ea typeface="+mn-ea"/>
          <a:cs typeface="+mn-cs"/>
        </a:defRPr>
      </a:lvl5pPr>
      <a:lvl6pPr marL="180000" indent="-180000" algn="l" defTabSz="914400" rtl="0" eaLnBrk="1" latinLnBrk="0" hangingPunct="1">
        <a:lnSpc>
          <a:spcPct val="93000"/>
        </a:lnSpc>
        <a:spcBef>
          <a:spcPts val="0"/>
        </a:spcBef>
        <a:spcAft>
          <a:spcPts val="600"/>
        </a:spcAft>
        <a:buFont typeface="Arial" panose="020B0604020202020204" pitchFamily="34" charset="0"/>
        <a:buChar char="•"/>
        <a:defRPr sz="1200" kern="1200">
          <a:solidFill>
            <a:schemeClr val="accent2"/>
          </a:solidFill>
          <a:latin typeface="+mn-lt"/>
          <a:ea typeface="+mn-ea"/>
          <a:cs typeface="+mn-cs"/>
        </a:defRPr>
      </a:lvl6pPr>
      <a:lvl7pPr marL="0" indent="0" algn="l" defTabSz="914400" rtl="0" eaLnBrk="1" latinLnBrk="0" hangingPunct="1">
        <a:lnSpc>
          <a:spcPct val="93000"/>
        </a:lnSpc>
        <a:spcBef>
          <a:spcPts val="0"/>
        </a:spcBef>
        <a:spcAft>
          <a:spcPts val="600"/>
        </a:spcAft>
        <a:buFont typeface="Arial" panose="020B0604020202020204" pitchFamily="34" charset="0"/>
        <a:buChar char="​"/>
        <a:defRPr sz="1200" b="1" kern="1200" cap="all" baseline="0">
          <a:solidFill>
            <a:schemeClr val="accent2"/>
          </a:solidFill>
          <a:latin typeface="+mn-lt"/>
          <a:ea typeface="+mn-ea"/>
          <a:cs typeface="+mn-cs"/>
        </a:defRPr>
      </a:lvl7pPr>
      <a:lvl8pPr marL="0" indent="0" algn="l" defTabSz="914400" rtl="0" eaLnBrk="1" latinLnBrk="0" hangingPunct="1">
        <a:lnSpc>
          <a:spcPct val="93000"/>
        </a:lnSpc>
        <a:spcBef>
          <a:spcPts val="0"/>
        </a:spcBef>
        <a:spcAft>
          <a:spcPts val="600"/>
        </a:spcAft>
        <a:buFont typeface="Arial" panose="020B0604020202020204" pitchFamily="34" charset="0"/>
        <a:buChar char="​"/>
        <a:defRPr sz="1200" kern="1200">
          <a:solidFill>
            <a:schemeClr val="accent2"/>
          </a:solidFill>
          <a:latin typeface="+mn-lt"/>
          <a:ea typeface="+mn-ea"/>
          <a:cs typeface="+mn-cs"/>
        </a:defRPr>
      </a:lvl8pPr>
      <a:lvl9pPr marL="0" indent="0" algn="l" defTabSz="914400" rtl="0" eaLnBrk="1" latinLnBrk="0" hangingPunct="1">
        <a:lnSpc>
          <a:spcPct val="83000"/>
        </a:lnSpc>
        <a:spcBef>
          <a:spcPts val="0"/>
        </a:spcBef>
        <a:spcAft>
          <a:spcPts val="0"/>
        </a:spcAft>
        <a:buFont typeface="Arial" panose="020B0604020202020204" pitchFamily="34" charset="0"/>
        <a:buChar char="​"/>
        <a:defRPr sz="5400" kern="1200" cap="all" baseline="0">
          <a:solidFill>
            <a:schemeClr val="accent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14" userDrawn="1">
          <p15:clr>
            <a:srgbClr val="A4A3A4"/>
          </p15:clr>
        </p15:guide>
        <p15:guide id="2" pos="941" userDrawn="1">
          <p15:clr>
            <a:srgbClr val="A4A3A4"/>
          </p15:clr>
        </p15:guide>
        <p15:guide id="3" orient="horz" pos="340" userDrawn="1">
          <p15:clr>
            <a:srgbClr val="F26B43"/>
          </p15:clr>
        </p15:guide>
        <p15:guide id="4" orient="horz" pos="3979" userDrawn="1">
          <p15:clr>
            <a:srgbClr val="A4A3A4"/>
          </p15:clr>
        </p15:guide>
        <p15:guide id="5" pos="340" userDrawn="1">
          <p15:clr>
            <a:srgbClr val="F26B43"/>
          </p15:clr>
        </p15:guide>
        <p15:guide id="6" pos="7340" userDrawn="1">
          <p15:clr>
            <a:srgbClr val="F26B43"/>
          </p15:clr>
        </p15:guide>
        <p15:guide id="7" orient="horz" pos="1076" userDrawn="1">
          <p15:clr>
            <a:srgbClr val="F26B43"/>
          </p15:clr>
        </p15:guide>
        <p15:guide id="8" pos="1317" userDrawn="1">
          <p15:clr>
            <a:srgbClr val="A4A3A4"/>
          </p15:clr>
        </p15:guide>
        <p15:guide id="9" pos="1543" userDrawn="1">
          <p15:clr>
            <a:srgbClr val="A4A3A4"/>
          </p15:clr>
        </p15:guide>
        <p15:guide id="10" pos="1919" userDrawn="1">
          <p15:clr>
            <a:srgbClr val="A4A3A4"/>
          </p15:clr>
        </p15:guide>
        <p15:guide id="11" pos="2139" userDrawn="1">
          <p15:clr>
            <a:srgbClr val="A4A3A4"/>
          </p15:clr>
        </p15:guide>
        <p15:guide id="12" pos="2521" userDrawn="1">
          <p15:clr>
            <a:srgbClr val="A4A3A4"/>
          </p15:clr>
        </p15:guide>
        <p15:guide id="13" pos="2748" userDrawn="1">
          <p15:clr>
            <a:srgbClr val="A4A3A4"/>
          </p15:clr>
        </p15:guide>
        <p15:guide id="14" pos="3123" userDrawn="1">
          <p15:clr>
            <a:srgbClr val="A4A3A4"/>
          </p15:clr>
        </p15:guide>
        <p15:guide id="15" pos="3350" userDrawn="1">
          <p15:clr>
            <a:srgbClr val="A4A3A4"/>
          </p15:clr>
        </p15:guide>
        <p15:guide id="16" pos="3725" userDrawn="1">
          <p15:clr>
            <a:srgbClr val="A4A3A4"/>
          </p15:clr>
        </p15:guide>
        <p15:guide id="17" pos="3952" userDrawn="1">
          <p15:clr>
            <a:srgbClr val="A4A3A4"/>
          </p15:clr>
        </p15:guide>
        <p15:guide id="18" pos="4328" userDrawn="1">
          <p15:clr>
            <a:srgbClr val="A4A3A4"/>
          </p15:clr>
        </p15:guide>
        <p15:guide id="19" pos="4554" userDrawn="1">
          <p15:clr>
            <a:srgbClr val="A4A3A4"/>
          </p15:clr>
        </p15:guide>
        <p15:guide id="20" pos="4930" userDrawn="1">
          <p15:clr>
            <a:srgbClr val="A4A3A4"/>
          </p15:clr>
        </p15:guide>
        <p15:guide id="21" pos="5157" userDrawn="1">
          <p15:clr>
            <a:srgbClr val="A4A3A4"/>
          </p15:clr>
        </p15:guide>
        <p15:guide id="22" pos="5532" userDrawn="1">
          <p15:clr>
            <a:srgbClr val="A4A3A4"/>
          </p15:clr>
        </p15:guide>
        <p15:guide id="23" pos="5759" userDrawn="1">
          <p15:clr>
            <a:srgbClr val="A4A3A4"/>
          </p15:clr>
        </p15:guide>
        <p15:guide id="24" pos="6134" userDrawn="1">
          <p15:clr>
            <a:srgbClr val="A4A3A4"/>
          </p15:clr>
        </p15:guide>
        <p15:guide id="25" pos="6361" userDrawn="1">
          <p15:clr>
            <a:srgbClr val="A4A3A4"/>
          </p15:clr>
        </p15:guide>
        <p15:guide id="26" pos="6736" userDrawn="1">
          <p15:clr>
            <a:srgbClr val="A4A3A4"/>
          </p15:clr>
        </p15:guide>
        <p15:guide id="27" pos="6963" userDrawn="1">
          <p15:clr>
            <a:srgbClr val="A4A3A4"/>
          </p15:clr>
        </p15:guide>
        <p15:guide id="28" orient="horz" pos="3753" userDrawn="1">
          <p15:clr>
            <a:srgbClr val="F26B43"/>
          </p15:clr>
        </p15:guide>
        <p15:guide id="29" orient="horz" pos="352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customXml" Target="../../customXml/item3.xml"/><Relationship Id="rId1" Type="http://schemas.openxmlformats.org/officeDocument/2006/relationships/customXml" Target="../../customXml/item24.xml"/><Relationship Id="rId5" Type="http://schemas.openxmlformats.org/officeDocument/2006/relationships/notesSlide" Target="../notesSlides/notesSlide1.xml"/><Relationship Id="rId4"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tags" Target="../tags/tag14.xml"/><Relationship Id="rId7" Type="http://schemas.openxmlformats.org/officeDocument/2006/relationships/image" Target="../media/image39.png"/><Relationship Id="rId2" Type="http://schemas.openxmlformats.org/officeDocument/2006/relationships/customXml" Target="../../customXml/item11.xml"/><Relationship Id="rId1" Type="http://schemas.openxmlformats.org/officeDocument/2006/relationships/customXml" Target="../../customXml/item4.xml"/><Relationship Id="rId6" Type="http://schemas.openxmlformats.org/officeDocument/2006/relationships/image" Target="../media/image43.jpeg"/><Relationship Id="rId5" Type="http://schemas.openxmlformats.org/officeDocument/2006/relationships/slideLayout" Target="../slideLayouts/slideLayout5.xml"/><Relationship Id="rId4" Type="http://schemas.openxmlformats.org/officeDocument/2006/relationships/tags" Target="../tags/tag15.xml"/></Relationships>
</file>

<file path=ppt/slides/_rels/slide11.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tags" Target="../tags/tag16.xml"/><Relationship Id="rId7" Type="http://schemas.openxmlformats.org/officeDocument/2006/relationships/image" Target="../media/image39.png"/><Relationship Id="rId2" Type="http://schemas.openxmlformats.org/officeDocument/2006/relationships/customXml" Target="../../customXml/item17.xml"/><Relationship Id="rId1" Type="http://schemas.openxmlformats.org/officeDocument/2006/relationships/customXml" Target="../../customXml/item16.xml"/><Relationship Id="rId6" Type="http://schemas.openxmlformats.org/officeDocument/2006/relationships/image" Target="../media/image44.jpeg"/><Relationship Id="rId5" Type="http://schemas.openxmlformats.org/officeDocument/2006/relationships/slideLayout" Target="../slideLayouts/slideLayout5.xml"/><Relationship Id="rId4" Type="http://schemas.openxmlformats.org/officeDocument/2006/relationships/tags" Target="../tags/tag17.xml"/></Relationships>
</file>

<file path=ppt/slides/_rels/slide12.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customXml" Target="../../customXml/item13.xml"/><Relationship Id="rId1" Type="http://schemas.openxmlformats.org/officeDocument/2006/relationships/customXml" Target="../../customXml/item6.xml"/><Relationship Id="rId5" Type="http://schemas.openxmlformats.org/officeDocument/2006/relationships/image" Target="../media/image45.jpeg"/><Relationship Id="rId4"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customXml" Target="../../customXml/item21.xml"/><Relationship Id="rId1" Type="http://schemas.openxmlformats.org/officeDocument/2006/relationships/customXml" Target="../../customXml/item23.xml"/><Relationship Id="rId5" Type="http://schemas.openxmlformats.org/officeDocument/2006/relationships/notesSlide" Target="../notesSlides/notesSlide2.xml"/><Relationship Id="rId4"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customXml" Target="../../customXml/item5.xml"/><Relationship Id="rId1" Type="http://schemas.openxmlformats.org/officeDocument/2006/relationships/customXml" Target="../../customXml/item18.xml"/><Relationship Id="rId4"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customXml" Target="../../customXml/item25.xml"/><Relationship Id="rId1" Type="http://schemas.openxmlformats.org/officeDocument/2006/relationships/customXml" Target="../../customXml/item12.xml"/><Relationship Id="rId6" Type="http://schemas.openxmlformats.org/officeDocument/2006/relationships/image" Target="../media/image36.png"/><Relationship Id="rId5" Type="http://schemas.openxmlformats.org/officeDocument/2006/relationships/notesSlide" Target="../notesSlides/notesSlide3.xml"/><Relationship Id="rId4"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tags" Target="../tags/tag6.xml"/><Relationship Id="rId7" Type="http://schemas.openxmlformats.org/officeDocument/2006/relationships/image" Target="../media/image4.svg"/><Relationship Id="rId2" Type="http://schemas.openxmlformats.org/officeDocument/2006/relationships/customXml" Target="../../customXml/item19.xml"/><Relationship Id="rId1" Type="http://schemas.openxmlformats.org/officeDocument/2006/relationships/customXml" Target="../../customXml/item7.xml"/><Relationship Id="rId6" Type="http://schemas.openxmlformats.org/officeDocument/2006/relationships/image" Target="../media/image3.png"/><Relationship Id="rId5" Type="http://schemas.openxmlformats.org/officeDocument/2006/relationships/image" Target="../media/image37.png"/><Relationship Id="rId4"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tags" Target="../tags/tag7.xml"/><Relationship Id="rId7" Type="http://schemas.openxmlformats.org/officeDocument/2006/relationships/image" Target="../media/image39.png"/><Relationship Id="rId2" Type="http://schemas.openxmlformats.org/officeDocument/2006/relationships/customXml" Target="../../customXml/item20.xml"/><Relationship Id="rId1" Type="http://schemas.openxmlformats.org/officeDocument/2006/relationships/customXml" Target="../../customXml/item1.xml"/><Relationship Id="rId6" Type="http://schemas.openxmlformats.org/officeDocument/2006/relationships/image" Target="../media/image38.jpeg"/><Relationship Id="rId5" Type="http://schemas.openxmlformats.org/officeDocument/2006/relationships/slideLayout" Target="../slideLayouts/slideLayout5.xml"/><Relationship Id="rId4" Type="http://schemas.openxmlformats.org/officeDocument/2006/relationships/tags" Target="../tags/tag8.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10.xml"/><Relationship Id="rId1" Type="http://schemas.openxmlformats.org/officeDocument/2006/relationships/tags" Target="../tags/tag9.xml"/><Relationship Id="rId4" Type="http://schemas.openxmlformats.org/officeDocument/2006/relationships/image" Target="../media/image41.jpeg"/></Relationships>
</file>

<file path=ppt/slides/_rels/slide8.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customXml" Target="../../customXml/item22.xml"/><Relationship Id="rId1" Type="http://schemas.openxmlformats.org/officeDocument/2006/relationships/customXml" Target="../../customXml/item2.xml"/><Relationship Id="rId4"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13.xml"/><Relationship Id="rId1" Type="http://schemas.openxmlformats.org/officeDocument/2006/relationships/tags" Target="../tags/tag12.xml"/><Relationship Id="rId4" Type="http://schemas.openxmlformats.org/officeDocument/2006/relationships/image" Target="../media/image4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882529B-EDA6-4C15-8FC4-F22AAFCE5C7E}"/>
              </a:ext>
            </a:extLst>
          </p:cNvPr>
          <p:cNvSpPr>
            <a:spLocks noGrp="1"/>
          </p:cNvSpPr>
          <p:nvPr>
            <p:ph type="title"/>
          </p:nvPr>
        </p:nvSpPr>
        <p:spPr/>
        <p:txBody>
          <a:bodyPr/>
          <a:lstStyle/>
          <a:p>
            <a:r>
              <a:rPr lang="da-DK"/>
              <a:t>Information til mødelederen</a:t>
            </a:r>
          </a:p>
        </p:txBody>
      </p:sp>
      <p:sp>
        <p:nvSpPr>
          <p:cNvPr id="9" name="Content Placeholder 8">
            <a:extLst>
              <a:ext uri="{FF2B5EF4-FFF2-40B4-BE49-F238E27FC236}">
                <a16:creationId xmlns:a16="http://schemas.microsoft.com/office/drawing/2014/main" id="{4581AA62-1F0C-46A4-892C-3E97A60960E3}"/>
              </a:ext>
            </a:extLst>
          </p:cNvPr>
          <p:cNvSpPr>
            <a:spLocks noGrp="1"/>
          </p:cNvSpPr>
          <p:nvPr>
            <p:ph idx="1"/>
          </p:nvPr>
        </p:nvSpPr>
        <p:spPr/>
        <p:txBody>
          <a:bodyPr vert="horz" lIns="0" tIns="0" rIns="0" bIns="0" rtlCol="0" anchor="t">
            <a:noAutofit/>
          </a:bodyPr>
          <a:lstStyle/>
          <a:p>
            <a:pPr marL="179705" indent="-179705"/>
            <a:r>
              <a:rPr lang="da-DK" dirty="0"/>
              <a:t>Mødet tager ca. 2,5 time at afholde.</a:t>
            </a:r>
          </a:p>
          <a:p>
            <a:pPr marL="179705" indent="-179705"/>
            <a:endParaRPr lang="da-DK"/>
          </a:p>
          <a:p>
            <a:pPr marL="179705" indent="-179705"/>
            <a:r>
              <a:rPr lang="da-DK"/>
              <a:t>Du bør selv have taget Trænerløftet inden da.</a:t>
            </a:r>
          </a:p>
          <a:p>
            <a:pPr marL="179705" indent="-179705"/>
            <a:endParaRPr lang="da-DK"/>
          </a:p>
          <a:p>
            <a:pPr marL="179705" indent="-179705"/>
            <a:r>
              <a:rPr lang="da-DK" err="1"/>
              <a:t>Powerpointen</a:t>
            </a:r>
            <a:r>
              <a:rPr lang="da-DK"/>
              <a:t> er kun vejledende. Tilføj eller juster evt. øvelser, så de passer til </a:t>
            </a:r>
            <a:r>
              <a:rPr lang="da-DK" dirty="0"/>
              <a:t>jeres klub. Juster ligeledes størrelsen på grupperne, så det passer til den gruppe af trænere, I er.</a:t>
            </a:r>
          </a:p>
          <a:p>
            <a:pPr marL="179705" indent="-179705"/>
            <a:endParaRPr lang="da-DK"/>
          </a:p>
          <a:p>
            <a:pPr marL="179705" indent="-179705"/>
            <a:r>
              <a:rPr lang="da-DK" dirty="0"/>
              <a:t>Som du ved, kan trænere være glade for at tale, så god tidsstyring er nøglen til at komme hele vejen rundt, hvis du gerne vil holde dig til de 2,5 time.</a:t>
            </a:r>
          </a:p>
          <a:p>
            <a:pPr marL="179705" indent="-179705"/>
            <a:endParaRPr lang="da-DK"/>
          </a:p>
          <a:p>
            <a:pPr marL="179705" indent="-179705"/>
            <a:r>
              <a:rPr lang="da-DK" dirty="0"/>
              <a:t>En alternativ måde at bruge Trænerløftet på i klubben kunne være at tage de enkelte øvelser, der præsenteres i slideshowet her, og fordele dem ud på en række trænermøder i løbet af sæsonen. På den måde kan Trænerløftet fungere som en god start på mødet eller et </a:t>
            </a:r>
            <a:r>
              <a:rPr lang="da-DK" dirty="0" err="1"/>
              <a:t>brain</a:t>
            </a:r>
            <a:r>
              <a:rPr lang="da-DK" dirty="0"/>
              <a:t> break undervejs.</a:t>
            </a:r>
          </a:p>
          <a:p>
            <a:pPr marL="0" indent="0">
              <a:buNone/>
            </a:pPr>
            <a:endParaRPr lang="da-DK"/>
          </a:p>
          <a:p>
            <a:pPr marL="0" indent="0">
              <a:buNone/>
            </a:pPr>
            <a:r>
              <a:rPr lang="da-DK" dirty="0"/>
              <a:t>  </a:t>
            </a:r>
          </a:p>
          <a:p>
            <a:pPr marL="179705" indent="-179705"/>
            <a:endParaRPr lang="da-DK"/>
          </a:p>
          <a:p>
            <a:pPr marL="359410" lvl="1" indent="-179705"/>
            <a:endParaRPr lang="da-DK"/>
          </a:p>
          <a:p>
            <a:pPr marL="179705" lvl="1" indent="0">
              <a:buNone/>
            </a:pPr>
            <a:endParaRPr lang="da-DK"/>
          </a:p>
        </p:txBody>
      </p:sp>
      <p:sp>
        <p:nvSpPr>
          <p:cNvPr id="4" name="Date Placeholder 3">
            <a:extLst>
              <a:ext uri="{FF2B5EF4-FFF2-40B4-BE49-F238E27FC236}">
                <a16:creationId xmlns:a16="http://schemas.microsoft.com/office/drawing/2014/main" id="{8A190C9E-AD21-4469-A3FD-6E3BAE6012AE}"/>
              </a:ext>
            </a:extLst>
          </p:cNvPr>
          <p:cNvSpPr>
            <a:spLocks noGrp="1"/>
          </p:cNvSpPr>
          <p:nvPr>
            <p:ph type="dt" sz="half" idx="10"/>
          </p:nvPr>
        </p:nvSpPr>
        <p:spPr>
          <a:xfrm>
            <a:off x="540000" y="6228000"/>
            <a:ext cx="598237" cy="115200"/>
          </a:xfrm>
        </p:spPr>
        <p:txBody>
          <a:bodyPr/>
          <a:lstStyle/>
          <a:p>
            <a:fld id="{99BB1861-861E-44F6-857F-BAC46E1C495F}" type="datetime3">
              <a:rPr lang="da-DK" smtClean="0"/>
              <a:t>24.09.2024</a:t>
            </a:fld>
            <a:endParaRPr lang="da-DK"/>
          </a:p>
        </p:txBody>
      </p:sp>
      <p:sp>
        <p:nvSpPr>
          <p:cNvPr id="5" name="Footer Placeholder 4">
            <a:extLst>
              <a:ext uri="{FF2B5EF4-FFF2-40B4-BE49-F238E27FC236}">
                <a16:creationId xmlns:a16="http://schemas.microsoft.com/office/drawing/2014/main" id="{2E488C87-0CF4-4E85-BE36-D43AD60400CE}"/>
              </a:ext>
            </a:extLst>
          </p:cNvPr>
          <p:cNvSpPr>
            <a:spLocks noGrp="1"/>
          </p:cNvSpPr>
          <p:nvPr>
            <p:ph type="ftr" sz="quarter" idx="11"/>
          </p:nvPr>
        </p:nvSpPr>
        <p:spPr>
          <a:xfrm>
            <a:off x="1497600" y="6228000"/>
            <a:ext cx="9556163" cy="115200"/>
          </a:xfrm>
        </p:spPr>
        <p:txBody>
          <a:bodyPr/>
          <a:lstStyle/>
          <a:p>
            <a:endParaRPr lang="da-DK"/>
          </a:p>
        </p:txBody>
      </p:sp>
      <p:sp>
        <p:nvSpPr>
          <p:cNvPr id="6" name="Slide Number Placeholder 5">
            <a:extLst>
              <a:ext uri="{FF2B5EF4-FFF2-40B4-BE49-F238E27FC236}">
                <a16:creationId xmlns:a16="http://schemas.microsoft.com/office/drawing/2014/main" id="{02283AA6-20A5-4882-9474-35A43634842F}"/>
              </a:ext>
            </a:extLst>
          </p:cNvPr>
          <p:cNvSpPr>
            <a:spLocks noGrp="1"/>
          </p:cNvSpPr>
          <p:nvPr>
            <p:ph type="sldNum" sz="quarter" idx="12"/>
          </p:nvPr>
        </p:nvSpPr>
        <p:spPr>
          <a:xfrm>
            <a:off x="11053762" y="6228000"/>
            <a:ext cx="599437" cy="115200"/>
          </a:xfrm>
        </p:spPr>
        <p:txBody>
          <a:bodyPr/>
          <a:lstStyle/>
          <a:p>
            <a:fld id="{24C8C45C-947F-4981-8B3F-4F32E973C901}" type="slidenum">
              <a:rPr lang="da-DK" smtClean="0"/>
              <a:pPr/>
              <a:t>1</a:t>
            </a:fld>
            <a:endParaRPr lang="da-DK"/>
          </a:p>
        </p:txBody>
      </p:sp>
      <p:sp>
        <p:nvSpPr>
          <p:cNvPr id="10" name="Text Placeholder 9">
            <a:extLst>
              <a:ext uri="{FF2B5EF4-FFF2-40B4-BE49-F238E27FC236}">
                <a16:creationId xmlns:a16="http://schemas.microsoft.com/office/drawing/2014/main" id="{C078CDB9-5241-4028-AEF4-3F9176EF138A}"/>
              </a:ext>
            </a:extLst>
          </p:cNvPr>
          <p:cNvSpPr>
            <a:spLocks noGrp="1"/>
          </p:cNvSpPr>
          <p:nvPr>
            <p:ph type="body" sz="quarter" idx="17"/>
          </p:nvPr>
        </p:nvSpPr>
        <p:spPr/>
        <p:txBody>
          <a:bodyPr/>
          <a:lstStyle/>
          <a:p>
            <a:endParaRPr lang="da-DK"/>
          </a:p>
        </p:txBody>
      </p:sp>
    </p:spTree>
    <p:custDataLst>
      <p:custData r:id="rId1"/>
      <p:custData r:id="rId2"/>
      <p:tags r:id="rId3"/>
    </p:custDataLst>
    <p:extLst>
      <p:ext uri="{BB962C8B-B14F-4D97-AF65-F5344CB8AC3E}">
        <p14:creationId xmlns:p14="http://schemas.microsoft.com/office/powerpoint/2010/main" val="37802769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ctangle 17">
            <a:extLst>
              <a:ext uri="{FF2B5EF4-FFF2-40B4-BE49-F238E27FC236}">
                <a16:creationId xmlns:a16="http://schemas.microsoft.com/office/drawing/2014/main" id="{7E53DAF3-DCD6-F54A-9169-BC2054FDD422}"/>
              </a:ext>
            </a:extLst>
          </p:cNvPr>
          <p:cNvPicPr>
            <a:picLocks noChangeAspect="1"/>
          </p:cNvPicPr>
          <p:nvPr>
            <p:custDataLst>
              <p:tags r:id="rId4"/>
            </p:custDataLst>
          </p:nvPr>
        </p:nvPicPr>
        <p:blipFill rotWithShape="1">
          <a:blip r:embed="rId6">
            <a:extLst>
              <a:ext uri="{28A0092B-C50C-407E-A947-70E740481C1C}">
                <a14:useLocalDpi xmlns:a14="http://schemas.microsoft.com/office/drawing/2010/main" val="0"/>
              </a:ext>
            </a:extLst>
          </a:blip>
          <a:srcRect t="7802" b="7802"/>
          <a:stretch/>
        </p:blipFill>
        <p:spPr>
          <a:xfrm>
            <a:off x="0" y="0"/>
            <a:ext cx="12192000" cy="6858000"/>
          </a:xfrm>
          <a:prstGeom prst="rect">
            <a:avLst/>
          </a:prstGeom>
        </p:spPr>
      </p:pic>
      <p:sp>
        <p:nvSpPr>
          <p:cNvPr id="4" name="Pladsholder til sidefod 3">
            <a:extLst>
              <a:ext uri="{FF2B5EF4-FFF2-40B4-BE49-F238E27FC236}">
                <a16:creationId xmlns:a16="http://schemas.microsoft.com/office/drawing/2014/main" id="{15128048-0750-4A96-B4E3-E2876BEDBFF2}"/>
              </a:ext>
            </a:extLst>
          </p:cNvPr>
          <p:cNvSpPr>
            <a:spLocks noGrp="1"/>
          </p:cNvSpPr>
          <p:nvPr>
            <p:ph type="ftr" sz="quarter" idx="16"/>
          </p:nvPr>
        </p:nvSpPr>
        <p:spPr/>
        <p:txBody>
          <a:bodyPr/>
          <a:lstStyle/>
          <a:p>
            <a:endParaRPr lang="da-DK"/>
          </a:p>
        </p:txBody>
      </p:sp>
      <p:sp>
        <p:nvSpPr>
          <p:cNvPr id="2" name="Pladsholder til slidenummer 1">
            <a:extLst>
              <a:ext uri="{FF2B5EF4-FFF2-40B4-BE49-F238E27FC236}">
                <a16:creationId xmlns:a16="http://schemas.microsoft.com/office/drawing/2014/main" id="{C25F9663-CB75-41E1-9464-F397D98C0D06}"/>
              </a:ext>
            </a:extLst>
          </p:cNvPr>
          <p:cNvSpPr>
            <a:spLocks noGrp="1"/>
          </p:cNvSpPr>
          <p:nvPr>
            <p:ph type="sldNum" sz="quarter" idx="17"/>
          </p:nvPr>
        </p:nvSpPr>
        <p:spPr/>
        <p:txBody>
          <a:bodyPr/>
          <a:lstStyle/>
          <a:p>
            <a:fld id="{24C8C45C-947F-4981-8B3F-4F32E973C901}" type="slidenum">
              <a:rPr lang="da-DK"/>
              <a:pPr/>
              <a:t>10</a:t>
            </a:fld>
            <a:endParaRPr lang="da-DK"/>
          </a:p>
        </p:txBody>
      </p:sp>
      <p:sp>
        <p:nvSpPr>
          <p:cNvPr id="9" name="Pladsholder til tekst 8">
            <a:extLst>
              <a:ext uri="{FF2B5EF4-FFF2-40B4-BE49-F238E27FC236}">
                <a16:creationId xmlns:a16="http://schemas.microsoft.com/office/drawing/2014/main" id="{BC0C9B8C-91D6-4BD7-909E-CF9B61A2A945}"/>
              </a:ext>
            </a:extLst>
          </p:cNvPr>
          <p:cNvSpPr>
            <a:spLocks noGrp="1"/>
          </p:cNvSpPr>
          <p:nvPr>
            <p:ph type="body" sz="quarter" idx="14"/>
          </p:nvPr>
        </p:nvSpPr>
        <p:spPr/>
        <p:txBody>
          <a:bodyPr/>
          <a:lstStyle/>
          <a:p>
            <a:endParaRPr lang="da-DK"/>
          </a:p>
        </p:txBody>
      </p:sp>
      <p:sp>
        <p:nvSpPr>
          <p:cNvPr id="10" name="Pladsholder til tekst 9">
            <a:extLst>
              <a:ext uri="{FF2B5EF4-FFF2-40B4-BE49-F238E27FC236}">
                <a16:creationId xmlns:a16="http://schemas.microsoft.com/office/drawing/2014/main" id="{F17370D4-E658-4320-97E9-66322261936A}"/>
              </a:ext>
            </a:extLst>
          </p:cNvPr>
          <p:cNvSpPr>
            <a:spLocks noGrp="1"/>
          </p:cNvSpPr>
          <p:nvPr>
            <p:ph type="body" sz="quarter" idx="18"/>
          </p:nvPr>
        </p:nvSpPr>
        <p:spPr/>
        <p:txBody>
          <a:bodyPr/>
          <a:lstStyle/>
          <a:p>
            <a:endParaRPr lang="da-DK"/>
          </a:p>
        </p:txBody>
      </p:sp>
      <p:sp>
        <p:nvSpPr>
          <p:cNvPr id="19" name="Content Placeholder 2">
            <a:extLst>
              <a:ext uri="{FF2B5EF4-FFF2-40B4-BE49-F238E27FC236}">
                <a16:creationId xmlns:a16="http://schemas.microsoft.com/office/drawing/2014/main" id="{FF8699CA-B940-4FAF-B97D-91CE53D48D4C}"/>
              </a:ext>
            </a:extLst>
          </p:cNvPr>
          <p:cNvSpPr>
            <a:spLocks noGrp="1"/>
          </p:cNvSpPr>
          <p:nvPr>
            <p:ph type="subTitle" idx="1"/>
          </p:nvPr>
        </p:nvSpPr>
        <p:spPr>
          <a:xfrm>
            <a:off x="925158" y="1602889"/>
            <a:ext cx="6303642" cy="4355111"/>
          </a:xfrm>
          <a:solidFill>
            <a:schemeClr val="bg1">
              <a:alpha val="90000"/>
            </a:schemeClr>
          </a:solidFill>
          <a:effectLst>
            <a:outerShdw blurRad="317500" sx="107000" sy="107000" algn="ctr" rotWithShape="0">
              <a:prstClr val="black">
                <a:alpha val="25000"/>
              </a:prstClr>
            </a:outerShdw>
          </a:effectLst>
        </p:spPr>
        <p:txBody>
          <a:bodyPr wrap="square" lIns="486000" tIns="486000" rIns="486000" bIns="486000">
            <a:noAutofit/>
          </a:bodyPr>
          <a:lstStyle/>
          <a:p>
            <a:pPr lvl="8">
              <a:lnSpc>
                <a:spcPct val="95000"/>
              </a:lnSpc>
              <a:spcAft>
                <a:spcPts val="1200"/>
              </a:spcAft>
            </a:pPr>
            <a:r>
              <a:rPr lang="da-DK" sz="3200" b="1" cap="none" dirty="0">
                <a:latin typeface="+mj-lt"/>
              </a:rPr>
              <a:t>Kompetencer </a:t>
            </a:r>
          </a:p>
          <a:p>
            <a:pPr lvl="8">
              <a:lnSpc>
                <a:spcPct val="95000"/>
              </a:lnSpc>
              <a:spcAft>
                <a:spcPts val="1200"/>
              </a:spcAft>
            </a:pPr>
            <a:endParaRPr lang="da-DK" sz="1800" b="1" cap="none">
              <a:latin typeface="+mj-lt"/>
            </a:endParaRPr>
          </a:p>
          <a:p>
            <a:pPr lvl="8">
              <a:lnSpc>
                <a:spcPct val="95000"/>
              </a:lnSpc>
              <a:spcAft>
                <a:spcPts val="1200"/>
              </a:spcAft>
            </a:pPr>
            <a:r>
              <a:rPr lang="da-DK" sz="1800" cap="none">
                <a:latin typeface="+mj-lt"/>
              </a:rPr>
              <a:t>Tal sammen i grupper á tre.</a:t>
            </a:r>
          </a:p>
          <a:p>
            <a:pPr lvl="8">
              <a:lnSpc>
                <a:spcPct val="95000"/>
              </a:lnSpc>
              <a:spcAft>
                <a:spcPts val="1200"/>
              </a:spcAft>
            </a:pPr>
            <a:endParaRPr lang="da-DK" sz="1800" cap="none">
              <a:latin typeface="+mj-lt"/>
            </a:endParaRPr>
          </a:p>
          <a:p>
            <a:pPr lvl="8">
              <a:lnSpc>
                <a:spcPct val="95000"/>
              </a:lnSpc>
              <a:spcAft>
                <a:spcPts val="1200"/>
              </a:spcAft>
            </a:pPr>
            <a:r>
              <a:rPr lang="da-DK" sz="1800" cap="none" dirty="0">
                <a:latin typeface="+mj-lt"/>
              </a:rPr>
              <a:t>I har hver fem minutter til at fortælle, hvilke tre kompetencer I har valgt, og hvordan I gerne vil arbejde med dem. </a:t>
            </a:r>
          </a:p>
          <a:p>
            <a:pPr lvl="8">
              <a:lnSpc>
                <a:spcPct val="95000"/>
              </a:lnSpc>
              <a:spcAft>
                <a:spcPts val="1200"/>
              </a:spcAft>
            </a:pPr>
            <a:r>
              <a:rPr lang="da-DK" sz="1400" b="1" cap="none" dirty="0">
                <a:latin typeface="+mj-lt"/>
              </a:rPr>
              <a:t>Tid: 15 min.</a:t>
            </a:r>
            <a:r>
              <a:rPr lang="da-DK" sz="1800" cap="none" dirty="0">
                <a:latin typeface="+mj-lt"/>
              </a:rPr>
              <a:t> </a:t>
            </a:r>
          </a:p>
          <a:p>
            <a:pPr lvl="8">
              <a:lnSpc>
                <a:spcPct val="95000"/>
              </a:lnSpc>
              <a:spcAft>
                <a:spcPts val="1200"/>
              </a:spcAft>
            </a:pPr>
            <a:endParaRPr lang="da-DK" sz="3200" b="1" cap="none">
              <a:latin typeface="+mj-lt"/>
            </a:endParaRPr>
          </a:p>
        </p:txBody>
      </p:sp>
      <p:pic>
        <p:nvPicPr>
          <p:cNvPr id="8" name="Picture 2">
            <a:extLst>
              <a:ext uri="{FF2B5EF4-FFF2-40B4-BE49-F238E27FC236}">
                <a16:creationId xmlns:a16="http://schemas.microsoft.com/office/drawing/2014/main" id="{D19A50FC-F136-458C-80AC-278FA657BE79}"/>
              </a:ext>
            </a:extLst>
          </p:cNvPr>
          <p:cNvPicPr>
            <a:picLocks noChangeAspect="1" noChangeArrowheads="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bwMode="auto">
          <a:xfrm>
            <a:off x="11136400" y="6120900"/>
            <a:ext cx="511200" cy="192165"/>
          </a:xfrm>
          <a:prstGeom prst="rect">
            <a:avLst/>
          </a:prstGeom>
          <a:noFill/>
          <a:extLst>
            <a:ext uri="{909E8E84-426E-40DD-AFC4-6F175D3DCCD1}">
              <a14:hiddenFill xmlns:a14="http://schemas.microsoft.com/office/drawing/2010/main">
                <a:solidFill>
                  <a:srgbClr val="FFFFFF"/>
                </a:solidFill>
              </a14:hiddenFill>
            </a:ext>
          </a:extLst>
        </p:spPr>
      </p:pic>
    </p:spTree>
    <p:custDataLst>
      <p:custData r:id="rId1"/>
      <p:custData r:id="rId2"/>
      <p:tags r:id="rId3"/>
    </p:custDataLst>
    <p:extLst>
      <p:ext uri="{BB962C8B-B14F-4D97-AF65-F5344CB8AC3E}">
        <p14:creationId xmlns:p14="http://schemas.microsoft.com/office/powerpoint/2010/main" val="40901746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ctangle 17">
            <a:extLst>
              <a:ext uri="{FF2B5EF4-FFF2-40B4-BE49-F238E27FC236}">
                <a16:creationId xmlns:a16="http://schemas.microsoft.com/office/drawing/2014/main" id="{4660053C-83C3-D0C5-D00B-F8A467077D01}"/>
              </a:ext>
            </a:extLst>
          </p:cNvPr>
          <p:cNvPicPr>
            <a:picLocks noChangeAspect="1"/>
          </p:cNvPicPr>
          <p:nvPr>
            <p:custDataLst>
              <p:tags r:id="rId4"/>
            </p:custDataLst>
          </p:nvPr>
        </p:nvPicPr>
        <p:blipFill rotWithShape="1">
          <a:blip r:embed="rId6">
            <a:extLst>
              <a:ext uri="{28A0092B-C50C-407E-A947-70E740481C1C}">
                <a14:useLocalDpi xmlns:a14="http://schemas.microsoft.com/office/drawing/2010/main" val="0"/>
              </a:ext>
            </a:extLst>
          </a:blip>
          <a:srcRect t="7742" b="7742"/>
          <a:stretch/>
        </p:blipFill>
        <p:spPr>
          <a:xfrm>
            <a:off x="0" y="0"/>
            <a:ext cx="12191999" cy="6858000"/>
          </a:xfrm>
          <a:prstGeom prst="rect">
            <a:avLst/>
          </a:prstGeom>
        </p:spPr>
      </p:pic>
      <p:sp>
        <p:nvSpPr>
          <p:cNvPr id="4" name="Pladsholder til sidefod 3">
            <a:extLst>
              <a:ext uri="{FF2B5EF4-FFF2-40B4-BE49-F238E27FC236}">
                <a16:creationId xmlns:a16="http://schemas.microsoft.com/office/drawing/2014/main" id="{15128048-0750-4A96-B4E3-E2876BEDBFF2}"/>
              </a:ext>
            </a:extLst>
          </p:cNvPr>
          <p:cNvSpPr>
            <a:spLocks noGrp="1"/>
          </p:cNvSpPr>
          <p:nvPr>
            <p:ph type="ftr" sz="quarter" idx="16"/>
          </p:nvPr>
        </p:nvSpPr>
        <p:spPr/>
        <p:txBody>
          <a:bodyPr/>
          <a:lstStyle/>
          <a:p>
            <a:endParaRPr lang="da-DK"/>
          </a:p>
        </p:txBody>
      </p:sp>
      <p:sp>
        <p:nvSpPr>
          <p:cNvPr id="2" name="Pladsholder til slidenummer 1">
            <a:extLst>
              <a:ext uri="{FF2B5EF4-FFF2-40B4-BE49-F238E27FC236}">
                <a16:creationId xmlns:a16="http://schemas.microsoft.com/office/drawing/2014/main" id="{C25F9663-CB75-41E1-9464-F397D98C0D06}"/>
              </a:ext>
            </a:extLst>
          </p:cNvPr>
          <p:cNvSpPr>
            <a:spLocks noGrp="1"/>
          </p:cNvSpPr>
          <p:nvPr>
            <p:ph type="sldNum" sz="quarter" idx="17"/>
          </p:nvPr>
        </p:nvSpPr>
        <p:spPr/>
        <p:txBody>
          <a:bodyPr/>
          <a:lstStyle/>
          <a:p>
            <a:fld id="{24C8C45C-947F-4981-8B3F-4F32E973C901}" type="slidenum">
              <a:rPr lang="da-DK"/>
              <a:pPr/>
              <a:t>11</a:t>
            </a:fld>
            <a:endParaRPr lang="da-DK"/>
          </a:p>
        </p:txBody>
      </p:sp>
      <p:sp>
        <p:nvSpPr>
          <p:cNvPr id="9" name="Pladsholder til tekst 8">
            <a:extLst>
              <a:ext uri="{FF2B5EF4-FFF2-40B4-BE49-F238E27FC236}">
                <a16:creationId xmlns:a16="http://schemas.microsoft.com/office/drawing/2014/main" id="{BC0C9B8C-91D6-4BD7-909E-CF9B61A2A945}"/>
              </a:ext>
            </a:extLst>
          </p:cNvPr>
          <p:cNvSpPr>
            <a:spLocks noGrp="1"/>
          </p:cNvSpPr>
          <p:nvPr>
            <p:ph type="body" sz="quarter" idx="14"/>
          </p:nvPr>
        </p:nvSpPr>
        <p:spPr/>
        <p:txBody>
          <a:bodyPr/>
          <a:lstStyle/>
          <a:p>
            <a:endParaRPr lang="da-DK"/>
          </a:p>
        </p:txBody>
      </p:sp>
      <p:sp>
        <p:nvSpPr>
          <p:cNvPr id="10" name="Pladsholder til tekst 9">
            <a:extLst>
              <a:ext uri="{FF2B5EF4-FFF2-40B4-BE49-F238E27FC236}">
                <a16:creationId xmlns:a16="http://schemas.microsoft.com/office/drawing/2014/main" id="{F17370D4-E658-4320-97E9-66322261936A}"/>
              </a:ext>
            </a:extLst>
          </p:cNvPr>
          <p:cNvSpPr>
            <a:spLocks noGrp="1"/>
          </p:cNvSpPr>
          <p:nvPr>
            <p:ph type="body" sz="quarter" idx="18"/>
          </p:nvPr>
        </p:nvSpPr>
        <p:spPr/>
        <p:txBody>
          <a:bodyPr/>
          <a:lstStyle/>
          <a:p>
            <a:endParaRPr lang="da-DK"/>
          </a:p>
        </p:txBody>
      </p:sp>
      <p:sp>
        <p:nvSpPr>
          <p:cNvPr id="19" name="Content Placeholder 2">
            <a:extLst>
              <a:ext uri="{FF2B5EF4-FFF2-40B4-BE49-F238E27FC236}">
                <a16:creationId xmlns:a16="http://schemas.microsoft.com/office/drawing/2014/main" id="{FF8699CA-B940-4FAF-B97D-91CE53D48D4C}"/>
              </a:ext>
            </a:extLst>
          </p:cNvPr>
          <p:cNvSpPr>
            <a:spLocks noGrp="1"/>
          </p:cNvSpPr>
          <p:nvPr>
            <p:ph type="subTitle" idx="1"/>
          </p:nvPr>
        </p:nvSpPr>
        <p:spPr>
          <a:xfrm>
            <a:off x="925158" y="1602889"/>
            <a:ext cx="6303642" cy="4355111"/>
          </a:xfrm>
          <a:solidFill>
            <a:schemeClr val="bg1">
              <a:alpha val="90000"/>
            </a:schemeClr>
          </a:solidFill>
          <a:effectLst>
            <a:outerShdw blurRad="317500" sx="107000" sy="107000" algn="ctr" rotWithShape="0">
              <a:prstClr val="black">
                <a:alpha val="25000"/>
              </a:prstClr>
            </a:outerShdw>
          </a:effectLst>
        </p:spPr>
        <p:txBody>
          <a:bodyPr wrap="square" lIns="486000" tIns="486000" rIns="486000" bIns="486000">
            <a:noAutofit/>
          </a:bodyPr>
          <a:lstStyle/>
          <a:p>
            <a:pPr lvl="8">
              <a:lnSpc>
                <a:spcPct val="95000"/>
              </a:lnSpc>
              <a:spcAft>
                <a:spcPts val="1200"/>
              </a:spcAft>
            </a:pPr>
            <a:r>
              <a:rPr lang="da-DK" sz="3200" b="1" cap="none" dirty="0">
                <a:latin typeface="+mj-lt"/>
              </a:rPr>
              <a:t>Udviklingspunkter </a:t>
            </a:r>
          </a:p>
          <a:p>
            <a:pPr lvl="8">
              <a:lnSpc>
                <a:spcPct val="95000"/>
              </a:lnSpc>
              <a:spcAft>
                <a:spcPts val="1200"/>
              </a:spcAft>
            </a:pPr>
            <a:endParaRPr lang="da-DK" sz="1800" b="1" cap="none">
              <a:latin typeface="+mj-lt"/>
            </a:endParaRPr>
          </a:p>
          <a:p>
            <a:pPr lvl="8">
              <a:lnSpc>
                <a:spcPct val="95000"/>
              </a:lnSpc>
              <a:spcAft>
                <a:spcPts val="1200"/>
              </a:spcAft>
            </a:pPr>
            <a:r>
              <a:rPr lang="da-DK" sz="1800" cap="none" dirty="0">
                <a:latin typeface="+mj-lt"/>
              </a:rPr>
              <a:t>Tal sammen i grupper á tre.</a:t>
            </a:r>
          </a:p>
          <a:p>
            <a:pPr lvl="8">
              <a:lnSpc>
                <a:spcPct val="95000"/>
              </a:lnSpc>
              <a:spcAft>
                <a:spcPts val="1200"/>
              </a:spcAft>
            </a:pPr>
            <a:r>
              <a:rPr lang="da-DK" sz="1800" cap="none" dirty="0">
                <a:latin typeface="+mj-lt"/>
              </a:rPr>
              <a:t>I har hver fem minutter til at fortælle, hvilke tre udviklingspunkter I har valgt, og hvordan de kommer til udtryk i jeres ageren som træner.</a:t>
            </a:r>
          </a:p>
          <a:p>
            <a:pPr lvl="8">
              <a:lnSpc>
                <a:spcPct val="95000"/>
              </a:lnSpc>
              <a:spcAft>
                <a:spcPts val="1200"/>
              </a:spcAft>
            </a:pPr>
            <a:endParaRPr lang="da-DK"/>
          </a:p>
          <a:p>
            <a:pPr lvl="8">
              <a:lnSpc>
                <a:spcPct val="95000"/>
              </a:lnSpc>
              <a:spcAft>
                <a:spcPts val="1200"/>
              </a:spcAft>
            </a:pPr>
            <a:r>
              <a:rPr lang="da-DK" sz="1400" b="1" cap="none" dirty="0">
                <a:latin typeface="+mj-lt"/>
              </a:rPr>
              <a:t>Tid: 15 min.</a:t>
            </a:r>
            <a:r>
              <a:rPr lang="da-DK" sz="1800" cap="none" dirty="0">
                <a:latin typeface="+mj-lt"/>
              </a:rPr>
              <a:t> </a:t>
            </a:r>
          </a:p>
          <a:p>
            <a:pPr lvl="8">
              <a:lnSpc>
                <a:spcPct val="95000"/>
              </a:lnSpc>
              <a:spcAft>
                <a:spcPts val="1200"/>
              </a:spcAft>
            </a:pPr>
            <a:endParaRPr lang="da-DK" sz="3200" b="1" cap="none">
              <a:latin typeface="+mj-lt"/>
            </a:endParaRPr>
          </a:p>
        </p:txBody>
      </p:sp>
      <p:pic>
        <p:nvPicPr>
          <p:cNvPr id="8" name="Picture 2">
            <a:extLst>
              <a:ext uri="{FF2B5EF4-FFF2-40B4-BE49-F238E27FC236}">
                <a16:creationId xmlns:a16="http://schemas.microsoft.com/office/drawing/2014/main" id="{D19A50FC-F136-458C-80AC-278FA657BE79}"/>
              </a:ext>
            </a:extLst>
          </p:cNvPr>
          <p:cNvPicPr>
            <a:picLocks noChangeAspect="1" noChangeArrowheads="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bwMode="auto">
          <a:xfrm>
            <a:off x="11136400" y="6120900"/>
            <a:ext cx="511200" cy="192165"/>
          </a:xfrm>
          <a:prstGeom prst="rect">
            <a:avLst/>
          </a:prstGeom>
          <a:noFill/>
          <a:extLst>
            <a:ext uri="{909E8E84-426E-40DD-AFC4-6F175D3DCCD1}">
              <a14:hiddenFill xmlns:a14="http://schemas.microsoft.com/office/drawing/2010/main">
                <a:solidFill>
                  <a:srgbClr val="FFFFFF"/>
                </a:solidFill>
              </a14:hiddenFill>
            </a:ext>
          </a:extLst>
        </p:spPr>
      </p:pic>
    </p:spTree>
    <p:custDataLst>
      <p:custData r:id="rId1"/>
      <p:custData r:id="rId2"/>
      <p:tags r:id="rId3"/>
    </p:custDataLst>
    <p:extLst>
      <p:ext uri="{BB962C8B-B14F-4D97-AF65-F5344CB8AC3E}">
        <p14:creationId xmlns:p14="http://schemas.microsoft.com/office/powerpoint/2010/main" val="4588344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ladsholder til billede 13" descr="Et billede, der indeholder person, sport, tøj, Fitness&#10;&#10;Automatisk genereret beskrivelse">
            <a:extLst>
              <a:ext uri="{FF2B5EF4-FFF2-40B4-BE49-F238E27FC236}">
                <a16:creationId xmlns:a16="http://schemas.microsoft.com/office/drawing/2014/main" id="{41E772A2-0EB2-972B-2C04-BBBDFB1EC9A6}"/>
              </a:ext>
            </a:extLst>
          </p:cNvPr>
          <p:cNvPicPr>
            <a:picLocks noGrp="1" noChangeAspect="1"/>
          </p:cNvPicPr>
          <p:nvPr>
            <p:ph type="pic" sz="quarter" idx="17"/>
          </p:nvPr>
        </p:nvPicPr>
        <p:blipFill>
          <a:blip r:embed="rId5">
            <a:extLst>
              <a:ext uri="{28A0092B-C50C-407E-A947-70E740481C1C}">
                <a14:useLocalDpi xmlns:a14="http://schemas.microsoft.com/office/drawing/2010/main" val="0"/>
              </a:ext>
            </a:extLst>
          </a:blip>
          <a:srcRect/>
          <a:stretch/>
        </p:blipFill>
        <p:spPr>
          <a:xfrm>
            <a:off x="0" y="-1"/>
            <a:ext cx="12193200" cy="6861600"/>
          </a:xfrm>
        </p:spPr>
      </p:pic>
      <p:sp>
        <p:nvSpPr>
          <p:cNvPr id="6" name="Titel 5">
            <a:extLst>
              <a:ext uri="{FF2B5EF4-FFF2-40B4-BE49-F238E27FC236}">
                <a16:creationId xmlns:a16="http://schemas.microsoft.com/office/drawing/2014/main" id="{4A77305A-DB9E-BE06-4DF9-9C5907BED25E}"/>
              </a:ext>
            </a:extLst>
          </p:cNvPr>
          <p:cNvSpPr>
            <a:spLocks noGrp="1"/>
          </p:cNvSpPr>
          <p:nvPr>
            <p:ph type="ctrTitle"/>
          </p:nvPr>
        </p:nvSpPr>
        <p:spPr>
          <a:xfrm>
            <a:off x="540000" y="2208628"/>
            <a:ext cx="6328800" cy="3967089"/>
          </a:xfrm>
        </p:spPr>
        <p:txBody>
          <a:bodyPr/>
          <a:lstStyle/>
          <a:p>
            <a:pPr fontAlgn="base"/>
            <a:r>
              <a:rPr lang="da-DK" sz="1400" i="1" dirty="0">
                <a:effectLst/>
                <a:latin typeface="DIF"/>
                <a:ea typeface="Aptos" panose="020B0004020202020204" pitchFamily="34" charset="0"/>
                <a:cs typeface="Aptos" panose="020B0004020202020204" pitchFamily="34" charset="0"/>
              </a:rPr>
              <a:t>Som træner vil jeg igennem gode, sjove og inddragende oplevelser dygtiggøre mine udøvere og mig selv. </a:t>
            </a:r>
            <a:br>
              <a:rPr lang="da-DK" sz="1400" dirty="0">
                <a:effectLst/>
                <a:latin typeface="Aptos" panose="020B0004020202020204" pitchFamily="34" charset="0"/>
                <a:ea typeface="Aptos" panose="020B0004020202020204" pitchFamily="34" charset="0"/>
                <a:cs typeface="Aptos" panose="020B0004020202020204" pitchFamily="34" charset="0"/>
              </a:rPr>
            </a:br>
            <a:r>
              <a:rPr lang="da-DK" sz="1400" i="1" dirty="0">
                <a:effectLst/>
                <a:latin typeface="DIF"/>
                <a:ea typeface="Aptos" panose="020B0004020202020204" pitchFamily="34" charset="0"/>
                <a:cs typeface="Aptos" panose="020B0004020202020204" pitchFamily="34" charset="0"/>
              </a:rPr>
              <a:t> </a:t>
            </a:r>
            <a:br>
              <a:rPr lang="da-DK" sz="1400" dirty="0">
                <a:effectLst/>
                <a:latin typeface="Aptos" panose="020B0004020202020204" pitchFamily="34" charset="0"/>
                <a:ea typeface="Aptos" panose="020B0004020202020204" pitchFamily="34" charset="0"/>
                <a:cs typeface="Aptos" panose="020B0004020202020204" pitchFamily="34" charset="0"/>
              </a:rPr>
            </a:br>
            <a:r>
              <a:rPr lang="da-DK" sz="1400" i="1" dirty="0">
                <a:effectLst/>
                <a:latin typeface="DIF"/>
                <a:ea typeface="Aptos" panose="020B0004020202020204" pitchFamily="34" charset="0"/>
                <a:cs typeface="Aptos" panose="020B0004020202020204" pitchFamily="34" charset="0"/>
              </a:rPr>
              <a:t>Jeg vil gøre mig umage med</a:t>
            </a:r>
            <a:r>
              <a:rPr lang="da-DK" sz="1400" i="1" dirty="0">
                <a:latin typeface="DIF"/>
                <a:ea typeface="Aptos" panose="020B0004020202020204" pitchFamily="34" charset="0"/>
                <a:cs typeface="Aptos" panose="020B0004020202020204" pitchFamily="34" charset="0"/>
              </a:rPr>
              <a:t>:</a:t>
            </a:r>
            <a:r>
              <a:rPr lang="da-DK" sz="1400" dirty="0">
                <a:effectLst/>
                <a:latin typeface="DIF"/>
                <a:ea typeface="Aptos" panose="020B0004020202020204" pitchFamily="34" charset="0"/>
                <a:cs typeface="Aptos" panose="020B0004020202020204" pitchFamily="34" charset="0"/>
              </a:rPr>
              <a:t> </a:t>
            </a:r>
            <a:br>
              <a:rPr lang="da-DK" sz="1400" dirty="0">
                <a:effectLst/>
                <a:latin typeface="DIF" pitchFamily="2" charset="0"/>
                <a:ea typeface="Aptos" panose="020B0004020202020204" pitchFamily="34" charset="0"/>
                <a:cs typeface="Aptos" panose="020B0004020202020204" pitchFamily="34" charset="0"/>
              </a:rPr>
            </a:br>
            <a:br>
              <a:rPr lang="da-DK" sz="1400" dirty="0">
                <a:effectLst/>
                <a:latin typeface="Aptos" panose="020B0004020202020204" pitchFamily="34" charset="0"/>
                <a:ea typeface="Aptos" panose="020B0004020202020204" pitchFamily="34" charset="0"/>
                <a:cs typeface="Aptos" panose="020B0004020202020204" pitchFamily="34" charset="0"/>
              </a:rPr>
            </a:br>
            <a:r>
              <a:rPr lang="da-DK" sz="1400" dirty="0">
                <a:effectLst/>
                <a:latin typeface="Symbol"/>
                <a:ea typeface="Aptos" panose="020B0004020202020204" pitchFamily="34" charset="0"/>
                <a:cs typeface="Aptos" panose="020B0004020202020204" pitchFamily="34" charset="0"/>
                <a:sym typeface="Symbol"/>
              </a:rPr>
              <a:t>·</a:t>
            </a:r>
            <a:r>
              <a:rPr lang="da-DK" sz="1400" dirty="0">
                <a:latin typeface="Times New Roman"/>
                <a:ea typeface="Aptos" panose="020B0004020202020204" pitchFamily="34" charset="0"/>
                <a:cs typeface="Aptos" panose="020B0004020202020204" pitchFamily="34" charset="0"/>
              </a:rPr>
              <a:t> </a:t>
            </a:r>
            <a:r>
              <a:rPr lang="da-DK" sz="1400" i="1" dirty="0">
                <a:latin typeface="DIF"/>
                <a:ea typeface="Aptos" panose="020B0004020202020204" pitchFamily="34" charset="0"/>
                <a:cs typeface="Aptos" panose="020B0004020202020204" pitchFamily="34" charset="0"/>
              </a:rPr>
              <a:t>at </a:t>
            </a:r>
            <a:r>
              <a:rPr lang="da-DK" sz="1400" i="1" dirty="0">
                <a:effectLst/>
                <a:latin typeface="DIF"/>
                <a:ea typeface="Aptos" panose="020B0004020202020204" pitchFamily="34" charset="0"/>
                <a:cs typeface="Aptos" panose="020B0004020202020204" pitchFamily="34" charset="0"/>
              </a:rPr>
              <a:t>skabe et udviklende, motiverende og respektfuldt trænings- og konkurrencemiljø</a:t>
            </a:r>
            <a:r>
              <a:rPr lang="da-DK" sz="1400" dirty="0">
                <a:effectLst/>
                <a:latin typeface="DIF"/>
                <a:ea typeface="Aptos" panose="020B0004020202020204" pitchFamily="34" charset="0"/>
                <a:cs typeface="Aptos" panose="020B0004020202020204" pitchFamily="34" charset="0"/>
              </a:rPr>
              <a:t> </a:t>
            </a:r>
            <a:br>
              <a:rPr lang="da-DK" sz="1400" dirty="0">
                <a:effectLst/>
                <a:latin typeface="DIF" pitchFamily="2" charset="0"/>
                <a:ea typeface="Aptos" panose="020B0004020202020204" pitchFamily="34" charset="0"/>
                <a:cs typeface="Aptos" panose="020B0004020202020204" pitchFamily="34" charset="0"/>
              </a:rPr>
            </a:br>
            <a:br>
              <a:rPr lang="da-DK" sz="1400" dirty="0">
                <a:effectLst/>
                <a:latin typeface="Aptos" panose="020B0004020202020204" pitchFamily="34" charset="0"/>
                <a:ea typeface="Aptos" panose="020B0004020202020204" pitchFamily="34" charset="0"/>
                <a:cs typeface="Aptos" panose="020B0004020202020204" pitchFamily="34" charset="0"/>
              </a:rPr>
            </a:br>
            <a:r>
              <a:rPr lang="da-DK" sz="1400" dirty="0">
                <a:effectLst/>
                <a:latin typeface="Symbol"/>
                <a:ea typeface="Aptos" panose="020B0004020202020204" pitchFamily="34" charset="0"/>
                <a:cs typeface="Aptos" panose="020B0004020202020204" pitchFamily="34" charset="0"/>
                <a:sym typeface="Symbol"/>
              </a:rPr>
              <a:t>·</a:t>
            </a:r>
            <a:r>
              <a:rPr lang="da-DK" sz="1400" dirty="0">
                <a:effectLst/>
                <a:latin typeface="Times New Roman"/>
                <a:ea typeface="Aptos" panose="020B0004020202020204" pitchFamily="34" charset="0"/>
                <a:cs typeface="Aptos" panose="020B0004020202020204" pitchFamily="34" charset="0"/>
              </a:rPr>
              <a:t> </a:t>
            </a:r>
            <a:r>
              <a:rPr lang="da-DK" sz="1400" i="1" dirty="0">
                <a:latin typeface="DIF"/>
                <a:ea typeface="Aptos" panose="020B0004020202020204" pitchFamily="34" charset="0"/>
                <a:cs typeface="Aptos" panose="020B0004020202020204" pitchFamily="34" charset="0"/>
              </a:rPr>
              <a:t>at være</a:t>
            </a:r>
            <a:r>
              <a:rPr lang="da-DK" sz="1400" i="1" dirty="0">
                <a:effectLst/>
                <a:latin typeface="DIF"/>
                <a:ea typeface="Aptos" panose="020B0004020202020204" pitchFamily="34" charset="0"/>
                <a:cs typeface="Aptos" panose="020B0004020202020204" pitchFamily="34" charset="0"/>
              </a:rPr>
              <a:t> nysgerrig og udvikle mig løbende som træner</a:t>
            </a:r>
            <a:r>
              <a:rPr lang="da-DK" sz="1400" dirty="0">
                <a:effectLst/>
                <a:latin typeface="DIF"/>
                <a:ea typeface="Aptos" panose="020B0004020202020204" pitchFamily="34" charset="0"/>
                <a:cs typeface="Aptos" panose="020B0004020202020204" pitchFamily="34" charset="0"/>
              </a:rPr>
              <a:t> </a:t>
            </a:r>
            <a:br>
              <a:rPr lang="da-DK" sz="1400" dirty="0">
                <a:effectLst/>
                <a:latin typeface="DIF" pitchFamily="2" charset="0"/>
                <a:ea typeface="Aptos" panose="020B0004020202020204" pitchFamily="34" charset="0"/>
                <a:cs typeface="Aptos" panose="020B0004020202020204" pitchFamily="34" charset="0"/>
              </a:rPr>
            </a:br>
            <a:br>
              <a:rPr lang="da-DK" sz="1400" dirty="0">
                <a:effectLst/>
                <a:latin typeface="Aptos" panose="020B0004020202020204" pitchFamily="34" charset="0"/>
                <a:ea typeface="Aptos" panose="020B0004020202020204" pitchFamily="34" charset="0"/>
                <a:cs typeface="Aptos" panose="020B0004020202020204" pitchFamily="34" charset="0"/>
              </a:rPr>
            </a:br>
            <a:r>
              <a:rPr lang="da-DK" sz="1400" dirty="0">
                <a:effectLst/>
                <a:latin typeface="Symbol"/>
                <a:ea typeface="Aptos" panose="020B0004020202020204" pitchFamily="34" charset="0"/>
                <a:cs typeface="Aptos" panose="020B0004020202020204" pitchFamily="34" charset="0"/>
                <a:sym typeface="Symbol"/>
              </a:rPr>
              <a:t>·</a:t>
            </a:r>
            <a:r>
              <a:rPr lang="da-DK" sz="1400" dirty="0">
                <a:latin typeface="Times New Roman"/>
                <a:ea typeface="Aptos" panose="020B0004020202020204" pitchFamily="34" charset="0"/>
                <a:cs typeface="Aptos" panose="020B0004020202020204" pitchFamily="34" charset="0"/>
              </a:rPr>
              <a:t> </a:t>
            </a:r>
            <a:r>
              <a:rPr lang="da-DK" sz="1400" i="1" dirty="0">
                <a:latin typeface="DIF"/>
                <a:ea typeface="Aptos" panose="020B0004020202020204" pitchFamily="34" charset="0"/>
                <a:cs typeface="Aptos" panose="020B0004020202020204" pitchFamily="34" charset="0"/>
              </a:rPr>
              <a:t>at træne</a:t>
            </a:r>
            <a:r>
              <a:rPr lang="da-DK" sz="1400" i="1" dirty="0">
                <a:effectLst/>
                <a:latin typeface="DIF"/>
                <a:ea typeface="Aptos" panose="020B0004020202020204" pitchFamily="34" charset="0"/>
                <a:cs typeface="Aptos" panose="020B0004020202020204" pitchFamily="34" charset="0"/>
              </a:rPr>
              <a:t> alle udøvere ud fra de forudsætninger, de har</a:t>
            </a:r>
            <a:endParaRPr lang="da-DK" dirty="0">
              <a:latin typeface="DIF"/>
            </a:endParaRPr>
          </a:p>
        </p:txBody>
      </p:sp>
      <p:sp>
        <p:nvSpPr>
          <p:cNvPr id="3" name="Pladsholder til dato 2">
            <a:extLst>
              <a:ext uri="{FF2B5EF4-FFF2-40B4-BE49-F238E27FC236}">
                <a16:creationId xmlns:a16="http://schemas.microsoft.com/office/drawing/2014/main" id="{4619CA5D-8727-66AD-DAFE-FDE53D0514F3}"/>
              </a:ext>
            </a:extLst>
          </p:cNvPr>
          <p:cNvSpPr>
            <a:spLocks noGrp="1"/>
          </p:cNvSpPr>
          <p:nvPr>
            <p:ph type="dt" sz="half" idx="19"/>
          </p:nvPr>
        </p:nvSpPr>
        <p:spPr>
          <a:xfrm>
            <a:off x="540000" y="6228000"/>
            <a:ext cx="598237" cy="115200"/>
          </a:xfrm>
        </p:spPr>
        <p:txBody>
          <a:bodyPr/>
          <a:lstStyle/>
          <a:p>
            <a:fld id="{9B302B38-8D6F-4F5F-AE29-1DFC99A11AD9}" type="datetime3">
              <a:rPr lang="da-DK"/>
              <a:pPr/>
              <a:t>24.09.2024</a:t>
            </a:fld>
            <a:endParaRPr lang="da-DK"/>
          </a:p>
        </p:txBody>
      </p:sp>
      <p:sp>
        <p:nvSpPr>
          <p:cNvPr id="5" name="Pladsholder til slidenummer 4">
            <a:extLst>
              <a:ext uri="{FF2B5EF4-FFF2-40B4-BE49-F238E27FC236}">
                <a16:creationId xmlns:a16="http://schemas.microsoft.com/office/drawing/2014/main" id="{06D580F4-8F6D-5B0D-CFC7-DC6D89A66C6F}"/>
              </a:ext>
            </a:extLst>
          </p:cNvPr>
          <p:cNvSpPr>
            <a:spLocks noGrp="1"/>
          </p:cNvSpPr>
          <p:nvPr>
            <p:ph type="sldNum" sz="quarter" idx="21"/>
          </p:nvPr>
        </p:nvSpPr>
        <p:spPr>
          <a:xfrm>
            <a:off x="11053762" y="6228000"/>
            <a:ext cx="599437" cy="115200"/>
          </a:xfrm>
        </p:spPr>
        <p:txBody>
          <a:bodyPr/>
          <a:lstStyle/>
          <a:p>
            <a:fld id="{24C8C45C-947F-4981-8B3F-4F32E973C901}" type="slidenum">
              <a:rPr lang="da-DK"/>
              <a:pPr/>
              <a:t>12</a:t>
            </a:fld>
            <a:endParaRPr lang="da-DK"/>
          </a:p>
        </p:txBody>
      </p:sp>
      <p:sp>
        <p:nvSpPr>
          <p:cNvPr id="2" name="Titel 6">
            <a:extLst>
              <a:ext uri="{FF2B5EF4-FFF2-40B4-BE49-F238E27FC236}">
                <a16:creationId xmlns:a16="http://schemas.microsoft.com/office/drawing/2014/main" id="{E282645E-0FE5-8FFB-B171-F68EA8A55E24}"/>
              </a:ext>
            </a:extLst>
          </p:cNvPr>
          <p:cNvSpPr txBox="1">
            <a:spLocks/>
          </p:cNvSpPr>
          <p:nvPr/>
        </p:nvSpPr>
        <p:spPr>
          <a:xfrm>
            <a:off x="7867198" y="374966"/>
            <a:ext cx="4118476" cy="6108067"/>
          </a:xfrm>
          <a:prstGeom prst="rect">
            <a:avLst/>
          </a:prstGeom>
          <a:solidFill>
            <a:schemeClr val="bg1">
              <a:alpha val="90000"/>
            </a:schemeClr>
          </a:solidFill>
          <a:effectLst>
            <a:outerShdw blurRad="317500" sx="107000" sy="107000" algn="ctr" rotWithShape="0">
              <a:schemeClr val="tx1">
                <a:alpha val="25000"/>
              </a:schemeClr>
            </a:outerShdw>
          </a:effectLst>
        </p:spPr>
        <p:txBody>
          <a:bodyPr vert="horz" lIns="486000" tIns="972000" rIns="486000" bIns="1800000" rtlCol="0" anchor="t" anchorCtr="0">
            <a:noAutofit/>
          </a:bodyPr>
          <a:lstStyle>
            <a:lvl1pPr algn="l" defTabSz="914400" rtl="0" eaLnBrk="1" latinLnBrk="0" hangingPunct="1">
              <a:lnSpc>
                <a:spcPct val="95000"/>
              </a:lnSpc>
              <a:spcBef>
                <a:spcPct val="0"/>
              </a:spcBef>
              <a:buNone/>
              <a:defRPr sz="3200" b="1" kern="1200" cap="none" spc="50" baseline="0">
                <a:solidFill>
                  <a:schemeClr val="accent2"/>
                </a:solidFill>
                <a:latin typeface="+mj-lt"/>
                <a:ea typeface="+mj-ea"/>
                <a:cs typeface="+mj-cs"/>
              </a:defRPr>
            </a:lvl1pPr>
          </a:lstStyle>
          <a:p>
            <a:r>
              <a:rPr lang="da-DK" dirty="0"/>
              <a:t>Samtale i fællesskab</a:t>
            </a:r>
            <a:br>
              <a:rPr lang="da-DK" dirty="0"/>
            </a:br>
            <a:br>
              <a:rPr lang="da-DK" dirty="0"/>
            </a:br>
            <a:r>
              <a:rPr lang="da-DK" sz="1800" b="0"/>
              <a:t>Hvad betyder Trænerløftet </a:t>
            </a:r>
            <a:r>
              <a:rPr lang="da-DK" sz="1800" b="0" dirty="0"/>
              <a:t>for os som klub og trænergruppe?</a:t>
            </a:r>
          </a:p>
          <a:p>
            <a:r>
              <a:rPr lang="da-DK" sz="1800" b="0" dirty="0"/>
              <a:t>Hvad er det for nogle </a:t>
            </a:r>
            <a:r>
              <a:rPr lang="da-DK" sz="1800" b="0"/>
              <a:t>handlinger, der ligger bag? </a:t>
            </a:r>
          </a:p>
          <a:p>
            <a:endParaRPr lang="da-DK" sz="1800" b="0"/>
          </a:p>
          <a:p>
            <a:r>
              <a:rPr lang="da-DK" sz="1800" b="0" dirty="0"/>
              <a:t>Er der noget, I savner fra </a:t>
            </a:r>
            <a:r>
              <a:rPr lang="da-DK" sz="1800" b="0"/>
              <a:t>klubbens ledelse for </a:t>
            </a:r>
            <a:r>
              <a:rPr lang="da-DK" sz="1800" b="0" dirty="0"/>
              <a:t>at kunne efterleve Trænerløftet?</a:t>
            </a:r>
          </a:p>
          <a:p>
            <a:endParaRPr lang="da-DK" sz="1800" b="0"/>
          </a:p>
          <a:p>
            <a:r>
              <a:rPr lang="da-DK" sz="1800"/>
              <a:t>Tid: 30 min. </a:t>
            </a:r>
            <a:endParaRPr lang="da-DK"/>
          </a:p>
        </p:txBody>
      </p:sp>
      <p:sp>
        <p:nvSpPr>
          <p:cNvPr id="15" name="Titel 5">
            <a:extLst>
              <a:ext uri="{FF2B5EF4-FFF2-40B4-BE49-F238E27FC236}">
                <a16:creationId xmlns:a16="http://schemas.microsoft.com/office/drawing/2014/main" id="{5E143F42-99B8-E624-959C-D195AF76C57B}"/>
              </a:ext>
            </a:extLst>
          </p:cNvPr>
          <p:cNvSpPr>
            <a:spLocks noGrp="1"/>
          </p:cNvSpPr>
          <p:nvPr>
            <p:ph type="body" sz="quarter" idx="23"/>
          </p:nvPr>
        </p:nvSpPr>
        <p:spPr>
          <a:xfrm>
            <a:off x="1042988" y="2436813"/>
            <a:ext cx="338137" cy="277812"/>
          </a:xfrm>
        </p:spPr>
        <p:txBody>
          <a:bodyPr/>
          <a:lstStyle/>
          <a:p>
            <a:pPr fontAlgn="base"/>
            <a:r>
              <a:rPr lang="da-DK" sz="1400" i="1">
                <a:effectLst/>
                <a:latin typeface="DIF" pitchFamily="2" charset="0"/>
                <a:ea typeface="Aptos" panose="020B0004020202020204" pitchFamily="34" charset="0"/>
                <a:cs typeface="Aptos" panose="020B0004020202020204" pitchFamily="34" charset="0"/>
              </a:rPr>
              <a:t>Som træner vil jeg igennem gode, sjove og inddragende oplevelser dygtiggøre mine udøvere og mig selv. </a:t>
            </a:r>
            <a:br>
              <a:rPr lang="da-DK" sz="1400">
                <a:effectLst/>
                <a:latin typeface="Aptos" panose="020B0004020202020204" pitchFamily="34" charset="0"/>
                <a:ea typeface="Aptos" panose="020B0004020202020204" pitchFamily="34" charset="0"/>
                <a:cs typeface="Aptos" panose="020B0004020202020204" pitchFamily="34" charset="0"/>
              </a:rPr>
            </a:br>
            <a:r>
              <a:rPr lang="da-DK" sz="1400" i="1">
                <a:effectLst/>
                <a:latin typeface="DIF" pitchFamily="2" charset="0"/>
                <a:ea typeface="Aptos" panose="020B0004020202020204" pitchFamily="34" charset="0"/>
                <a:cs typeface="Aptos" panose="020B0004020202020204" pitchFamily="34" charset="0"/>
              </a:rPr>
              <a:t> </a:t>
            </a:r>
            <a:br>
              <a:rPr lang="da-DK" sz="1400">
                <a:effectLst/>
                <a:latin typeface="Aptos" panose="020B0004020202020204" pitchFamily="34" charset="0"/>
                <a:ea typeface="Aptos" panose="020B0004020202020204" pitchFamily="34" charset="0"/>
                <a:cs typeface="Aptos" panose="020B0004020202020204" pitchFamily="34" charset="0"/>
              </a:rPr>
            </a:br>
            <a:r>
              <a:rPr lang="da-DK" sz="1400" i="1">
                <a:effectLst/>
                <a:latin typeface="DIF" pitchFamily="2" charset="0"/>
                <a:ea typeface="Aptos" panose="020B0004020202020204" pitchFamily="34" charset="0"/>
                <a:cs typeface="Aptos" panose="020B0004020202020204" pitchFamily="34" charset="0"/>
              </a:rPr>
              <a:t>Jeg vil gøre mig umage med</a:t>
            </a:r>
            <a:r>
              <a:rPr lang="da-DK" sz="1400">
                <a:effectLst/>
                <a:latin typeface="DIF" pitchFamily="2" charset="0"/>
                <a:ea typeface="Aptos" panose="020B0004020202020204" pitchFamily="34" charset="0"/>
                <a:cs typeface="Aptos" panose="020B0004020202020204" pitchFamily="34" charset="0"/>
              </a:rPr>
              <a:t> </a:t>
            </a:r>
            <a:br>
              <a:rPr lang="da-DK" sz="1400">
                <a:effectLst/>
                <a:latin typeface="DIF" pitchFamily="2" charset="0"/>
                <a:ea typeface="Aptos" panose="020B0004020202020204" pitchFamily="34" charset="0"/>
                <a:cs typeface="Aptos" panose="020B0004020202020204" pitchFamily="34" charset="0"/>
              </a:rPr>
            </a:br>
            <a:br>
              <a:rPr lang="da-DK" sz="1400">
                <a:effectLst/>
                <a:latin typeface="Aptos" panose="020B0004020202020204" pitchFamily="34" charset="0"/>
                <a:ea typeface="Aptos" panose="020B0004020202020204" pitchFamily="34" charset="0"/>
                <a:cs typeface="Aptos" panose="020B0004020202020204" pitchFamily="34" charset="0"/>
              </a:rPr>
            </a:br>
            <a:r>
              <a:rPr lang="da-DK" sz="1400">
                <a:effectLst/>
                <a:latin typeface="Symbol" panose="05050102010706020507" pitchFamily="18" charset="2"/>
                <a:ea typeface="Aptos" panose="020B0004020202020204" pitchFamily="34" charset="0"/>
                <a:cs typeface="Aptos" panose="020B0004020202020204" pitchFamily="34" charset="0"/>
              </a:rPr>
              <a:t>·</a:t>
            </a:r>
            <a:r>
              <a:rPr lang="da-DK" sz="1400">
                <a:latin typeface="Times New Roman" panose="02020603050405020304" pitchFamily="18" charset="0"/>
                <a:ea typeface="Aptos" panose="020B0004020202020204" pitchFamily="34" charset="0"/>
                <a:cs typeface="Aptos" panose="020B0004020202020204" pitchFamily="34" charset="0"/>
              </a:rPr>
              <a:t> </a:t>
            </a:r>
            <a:r>
              <a:rPr lang="da-DK" sz="1400" i="1">
                <a:effectLst/>
                <a:latin typeface="DIF" pitchFamily="2" charset="0"/>
                <a:ea typeface="Aptos" panose="020B0004020202020204" pitchFamily="34" charset="0"/>
                <a:cs typeface="Aptos" panose="020B0004020202020204" pitchFamily="34" charset="0"/>
              </a:rPr>
              <a:t>At skabe et udviklende, motiverende og respektfuldt trænings- og konkurrencemiljø</a:t>
            </a:r>
            <a:r>
              <a:rPr lang="da-DK" sz="1400">
                <a:effectLst/>
                <a:latin typeface="DIF" pitchFamily="2" charset="0"/>
                <a:ea typeface="Aptos" panose="020B0004020202020204" pitchFamily="34" charset="0"/>
                <a:cs typeface="Aptos" panose="020B0004020202020204" pitchFamily="34" charset="0"/>
              </a:rPr>
              <a:t> </a:t>
            </a:r>
            <a:br>
              <a:rPr lang="da-DK" sz="1400">
                <a:effectLst/>
                <a:latin typeface="DIF" pitchFamily="2" charset="0"/>
                <a:ea typeface="Aptos" panose="020B0004020202020204" pitchFamily="34" charset="0"/>
                <a:cs typeface="Aptos" panose="020B0004020202020204" pitchFamily="34" charset="0"/>
              </a:rPr>
            </a:br>
            <a:br>
              <a:rPr lang="da-DK" sz="1400">
                <a:effectLst/>
                <a:latin typeface="Aptos" panose="020B0004020202020204" pitchFamily="34" charset="0"/>
                <a:ea typeface="Aptos" panose="020B0004020202020204" pitchFamily="34" charset="0"/>
                <a:cs typeface="Aptos" panose="020B0004020202020204" pitchFamily="34" charset="0"/>
              </a:rPr>
            </a:br>
            <a:r>
              <a:rPr lang="da-DK" sz="1400">
                <a:effectLst/>
                <a:latin typeface="Symbol" panose="05050102010706020507" pitchFamily="18" charset="2"/>
                <a:ea typeface="Aptos" panose="020B0004020202020204" pitchFamily="34" charset="0"/>
                <a:cs typeface="Aptos" panose="020B0004020202020204" pitchFamily="34" charset="0"/>
              </a:rPr>
              <a:t>·</a:t>
            </a:r>
            <a:r>
              <a:rPr lang="da-DK" sz="1400">
                <a:effectLst/>
                <a:latin typeface="Times New Roman" panose="02020603050405020304" pitchFamily="18" charset="0"/>
                <a:ea typeface="Aptos" panose="020B0004020202020204" pitchFamily="34" charset="0"/>
                <a:cs typeface="Aptos" panose="020B0004020202020204" pitchFamily="34" charset="0"/>
              </a:rPr>
              <a:t> </a:t>
            </a:r>
            <a:r>
              <a:rPr lang="da-DK" sz="1400" i="1">
                <a:effectLst/>
                <a:latin typeface="DIF" pitchFamily="2" charset="0"/>
                <a:ea typeface="Aptos" panose="020B0004020202020204" pitchFamily="34" charset="0"/>
                <a:cs typeface="Aptos" panose="020B0004020202020204" pitchFamily="34" charset="0"/>
              </a:rPr>
              <a:t>At være nysgerrig og udvikle mig løbende som træner</a:t>
            </a:r>
            <a:r>
              <a:rPr lang="da-DK" sz="1400">
                <a:effectLst/>
                <a:latin typeface="DIF" pitchFamily="2" charset="0"/>
                <a:ea typeface="Aptos" panose="020B0004020202020204" pitchFamily="34" charset="0"/>
                <a:cs typeface="Aptos" panose="020B0004020202020204" pitchFamily="34" charset="0"/>
              </a:rPr>
              <a:t> </a:t>
            </a:r>
            <a:br>
              <a:rPr lang="da-DK" sz="1400">
                <a:effectLst/>
                <a:latin typeface="DIF" pitchFamily="2" charset="0"/>
                <a:ea typeface="Aptos" panose="020B0004020202020204" pitchFamily="34" charset="0"/>
                <a:cs typeface="Aptos" panose="020B0004020202020204" pitchFamily="34" charset="0"/>
              </a:rPr>
            </a:br>
            <a:br>
              <a:rPr lang="da-DK" sz="1400">
                <a:effectLst/>
                <a:latin typeface="Aptos" panose="020B0004020202020204" pitchFamily="34" charset="0"/>
                <a:ea typeface="Aptos" panose="020B0004020202020204" pitchFamily="34" charset="0"/>
                <a:cs typeface="Aptos" panose="020B0004020202020204" pitchFamily="34" charset="0"/>
              </a:rPr>
            </a:br>
            <a:r>
              <a:rPr lang="da-DK" sz="1400">
                <a:effectLst/>
                <a:latin typeface="Symbol" panose="05050102010706020507" pitchFamily="18" charset="2"/>
                <a:ea typeface="Aptos" panose="020B0004020202020204" pitchFamily="34" charset="0"/>
                <a:cs typeface="Aptos" panose="020B0004020202020204" pitchFamily="34" charset="0"/>
              </a:rPr>
              <a:t>·</a:t>
            </a:r>
            <a:r>
              <a:rPr lang="da-DK" sz="1400">
                <a:latin typeface="Times New Roman" panose="02020603050405020304" pitchFamily="18" charset="0"/>
                <a:ea typeface="Aptos" panose="020B0004020202020204" pitchFamily="34" charset="0"/>
                <a:cs typeface="Aptos" panose="020B0004020202020204" pitchFamily="34" charset="0"/>
              </a:rPr>
              <a:t> </a:t>
            </a:r>
            <a:r>
              <a:rPr lang="da-DK" sz="1400" i="1">
                <a:effectLst/>
                <a:latin typeface="DIF" pitchFamily="2" charset="0"/>
                <a:ea typeface="Aptos" panose="020B0004020202020204" pitchFamily="34" charset="0"/>
                <a:cs typeface="Aptos" panose="020B0004020202020204" pitchFamily="34" charset="0"/>
              </a:rPr>
              <a:t>At træne alle udøvere ud fra de forudsætninger, de har</a:t>
            </a:r>
            <a:endParaRPr lang="da-DK"/>
          </a:p>
        </p:txBody>
      </p:sp>
    </p:spTree>
    <p:custDataLst>
      <p:custData r:id="rId1"/>
      <p:custData r:id="rId2"/>
      <p:tags r:id="rId3"/>
    </p:custDataLst>
    <p:extLst>
      <p:ext uri="{BB962C8B-B14F-4D97-AF65-F5344CB8AC3E}">
        <p14:creationId xmlns:p14="http://schemas.microsoft.com/office/powerpoint/2010/main" val="2869253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97D6128A-3FC3-4E66-96B0-F92C8D8FCF60}"/>
              </a:ext>
            </a:extLst>
          </p:cNvPr>
          <p:cNvSpPr>
            <a:spLocks noGrp="1"/>
          </p:cNvSpPr>
          <p:nvPr>
            <p:ph type="ctrTitle"/>
          </p:nvPr>
        </p:nvSpPr>
        <p:spPr/>
        <p:txBody>
          <a:bodyPr/>
          <a:lstStyle/>
          <a:p>
            <a:r>
              <a:rPr lang="da-DK"/>
              <a:t>Trænerløftet</a:t>
            </a:r>
            <a:br>
              <a:rPr lang="da-DK"/>
            </a:br>
            <a:r>
              <a:rPr lang="da-DK" sz="2800"/>
              <a:t>- trænermøde for voksenmotionisttrænere</a:t>
            </a:r>
            <a:endParaRPr lang="da-DK"/>
          </a:p>
        </p:txBody>
      </p:sp>
      <p:sp>
        <p:nvSpPr>
          <p:cNvPr id="17" name="Subtitle 16">
            <a:extLst>
              <a:ext uri="{FF2B5EF4-FFF2-40B4-BE49-F238E27FC236}">
                <a16:creationId xmlns:a16="http://schemas.microsoft.com/office/drawing/2014/main" id="{623FADAD-6710-4D1A-BE7C-40524513C329}"/>
              </a:ext>
            </a:extLst>
          </p:cNvPr>
          <p:cNvSpPr>
            <a:spLocks noGrp="1"/>
          </p:cNvSpPr>
          <p:nvPr>
            <p:ph type="subTitle" idx="1"/>
          </p:nvPr>
        </p:nvSpPr>
        <p:spPr/>
        <p:txBody>
          <a:bodyPr/>
          <a:lstStyle/>
          <a:p>
            <a:endParaRPr lang="da-DK"/>
          </a:p>
        </p:txBody>
      </p:sp>
      <p:sp>
        <p:nvSpPr>
          <p:cNvPr id="18" name="Text Placeholder 17">
            <a:extLst>
              <a:ext uri="{FF2B5EF4-FFF2-40B4-BE49-F238E27FC236}">
                <a16:creationId xmlns:a16="http://schemas.microsoft.com/office/drawing/2014/main" id="{0DDA36AA-F23E-4BEE-9A6D-3A822622AB97}"/>
              </a:ext>
            </a:extLst>
          </p:cNvPr>
          <p:cNvSpPr>
            <a:spLocks noGrp="1"/>
          </p:cNvSpPr>
          <p:nvPr>
            <p:ph type="body" sz="quarter" idx="18"/>
          </p:nvPr>
        </p:nvSpPr>
        <p:spPr/>
        <p:txBody>
          <a:bodyPr/>
          <a:lstStyle/>
          <a:p>
            <a:endParaRPr lang="da-DK"/>
          </a:p>
        </p:txBody>
      </p:sp>
    </p:spTree>
    <p:custDataLst>
      <p:custData r:id="rId1"/>
      <p:custData r:id="rId2"/>
      <p:tags r:id="rId3"/>
    </p:custDataLst>
    <p:extLst>
      <p:ext uri="{BB962C8B-B14F-4D97-AF65-F5344CB8AC3E}">
        <p14:creationId xmlns:p14="http://schemas.microsoft.com/office/powerpoint/2010/main" val="2615159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935BAF47-2DCF-4A51-8ED1-6C5536F884B4}"/>
              </a:ext>
            </a:extLst>
          </p:cNvPr>
          <p:cNvSpPr>
            <a:spLocks noGrp="1"/>
          </p:cNvSpPr>
          <p:nvPr>
            <p:ph type="title"/>
          </p:nvPr>
        </p:nvSpPr>
        <p:spPr>
          <a:xfrm>
            <a:off x="540000" y="514800"/>
            <a:ext cx="9558088" cy="936000"/>
          </a:xfrm>
        </p:spPr>
        <p:txBody>
          <a:bodyPr/>
          <a:lstStyle/>
          <a:p>
            <a:r>
              <a:rPr lang="da-DK" dirty="0"/>
              <a:t>Agenda</a:t>
            </a:r>
          </a:p>
        </p:txBody>
      </p:sp>
      <p:sp>
        <p:nvSpPr>
          <p:cNvPr id="10" name="Pladsholder til tekst 9">
            <a:extLst>
              <a:ext uri="{FF2B5EF4-FFF2-40B4-BE49-F238E27FC236}">
                <a16:creationId xmlns:a16="http://schemas.microsoft.com/office/drawing/2014/main" id="{1005CA45-7803-44E8-860F-7780D7F48BDA}"/>
              </a:ext>
            </a:extLst>
          </p:cNvPr>
          <p:cNvSpPr>
            <a:spLocks noGrp="1"/>
          </p:cNvSpPr>
          <p:nvPr>
            <p:ph type="body" sz="quarter" idx="17"/>
          </p:nvPr>
        </p:nvSpPr>
        <p:spPr/>
        <p:txBody>
          <a:bodyPr/>
          <a:lstStyle/>
          <a:p>
            <a:r>
              <a:rPr lang="da-DK"/>
              <a:t>1	</a:t>
            </a:r>
          </a:p>
        </p:txBody>
      </p:sp>
      <p:sp>
        <p:nvSpPr>
          <p:cNvPr id="9" name="Pladsholder til tekst 8">
            <a:extLst>
              <a:ext uri="{FF2B5EF4-FFF2-40B4-BE49-F238E27FC236}">
                <a16:creationId xmlns:a16="http://schemas.microsoft.com/office/drawing/2014/main" id="{57AED86D-2536-4276-A807-88935235D992}"/>
              </a:ext>
            </a:extLst>
          </p:cNvPr>
          <p:cNvSpPr>
            <a:spLocks noGrp="1"/>
          </p:cNvSpPr>
          <p:nvPr>
            <p:ph type="body" sz="quarter" idx="13"/>
          </p:nvPr>
        </p:nvSpPr>
        <p:spPr/>
        <p:txBody>
          <a:bodyPr vert="horz" lIns="0" tIns="0" rIns="0" bIns="0" rtlCol="0" anchor="t">
            <a:noAutofit/>
          </a:bodyPr>
          <a:lstStyle/>
          <a:p>
            <a:r>
              <a:rPr lang="da-DK" dirty="0"/>
              <a:t>Hvad er Trænerløftet</a:t>
            </a:r>
          </a:p>
        </p:txBody>
      </p:sp>
      <p:sp>
        <p:nvSpPr>
          <p:cNvPr id="11" name="Pladsholder til tekst 10">
            <a:extLst>
              <a:ext uri="{FF2B5EF4-FFF2-40B4-BE49-F238E27FC236}">
                <a16:creationId xmlns:a16="http://schemas.microsoft.com/office/drawing/2014/main" id="{548FCB7D-F5BF-414F-B2E3-5B877F94CC57}"/>
              </a:ext>
            </a:extLst>
          </p:cNvPr>
          <p:cNvSpPr>
            <a:spLocks noGrp="1"/>
          </p:cNvSpPr>
          <p:nvPr>
            <p:ph type="body" sz="quarter" idx="21"/>
          </p:nvPr>
        </p:nvSpPr>
        <p:spPr/>
        <p:txBody>
          <a:bodyPr/>
          <a:lstStyle/>
          <a:p>
            <a:r>
              <a:rPr lang="da-DK"/>
              <a:t>2</a:t>
            </a:r>
          </a:p>
        </p:txBody>
      </p:sp>
      <p:sp>
        <p:nvSpPr>
          <p:cNvPr id="12" name="Pladsholder til tekst 11">
            <a:extLst>
              <a:ext uri="{FF2B5EF4-FFF2-40B4-BE49-F238E27FC236}">
                <a16:creationId xmlns:a16="http://schemas.microsoft.com/office/drawing/2014/main" id="{D9F9552D-0A5F-4889-8B15-14C7C7A88CF4}"/>
              </a:ext>
            </a:extLst>
          </p:cNvPr>
          <p:cNvSpPr>
            <a:spLocks noGrp="1"/>
          </p:cNvSpPr>
          <p:nvPr>
            <p:ph type="body" sz="quarter" idx="22"/>
          </p:nvPr>
        </p:nvSpPr>
        <p:spPr/>
        <p:txBody>
          <a:bodyPr/>
          <a:lstStyle/>
          <a:p>
            <a:r>
              <a:rPr lang="da-DK"/>
              <a:t>Trænerens værdier</a:t>
            </a:r>
          </a:p>
        </p:txBody>
      </p:sp>
      <p:sp>
        <p:nvSpPr>
          <p:cNvPr id="13" name="Pladsholder til tekst 12">
            <a:extLst>
              <a:ext uri="{FF2B5EF4-FFF2-40B4-BE49-F238E27FC236}">
                <a16:creationId xmlns:a16="http://schemas.microsoft.com/office/drawing/2014/main" id="{4AD3F7CA-8750-4C01-B4E2-7E1AE9307879}"/>
              </a:ext>
            </a:extLst>
          </p:cNvPr>
          <p:cNvSpPr>
            <a:spLocks noGrp="1"/>
          </p:cNvSpPr>
          <p:nvPr>
            <p:ph type="body" sz="quarter" idx="23"/>
          </p:nvPr>
        </p:nvSpPr>
        <p:spPr/>
        <p:txBody>
          <a:bodyPr/>
          <a:lstStyle/>
          <a:p>
            <a:r>
              <a:rPr lang="da-DK"/>
              <a:t>3</a:t>
            </a:r>
          </a:p>
        </p:txBody>
      </p:sp>
      <p:sp>
        <p:nvSpPr>
          <p:cNvPr id="14" name="Pladsholder til tekst 13">
            <a:extLst>
              <a:ext uri="{FF2B5EF4-FFF2-40B4-BE49-F238E27FC236}">
                <a16:creationId xmlns:a16="http://schemas.microsoft.com/office/drawing/2014/main" id="{3092CD10-9F82-4210-9102-1632FD3C828D}"/>
              </a:ext>
            </a:extLst>
          </p:cNvPr>
          <p:cNvSpPr>
            <a:spLocks noGrp="1"/>
          </p:cNvSpPr>
          <p:nvPr>
            <p:ph type="body" sz="quarter" idx="24"/>
          </p:nvPr>
        </p:nvSpPr>
        <p:spPr/>
        <p:txBody>
          <a:bodyPr/>
          <a:lstStyle/>
          <a:p>
            <a:r>
              <a:rPr lang="da-DK"/>
              <a:t>Dilemma 1</a:t>
            </a:r>
          </a:p>
        </p:txBody>
      </p:sp>
      <p:sp>
        <p:nvSpPr>
          <p:cNvPr id="15" name="Pladsholder til tekst 14">
            <a:extLst>
              <a:ext uri="{FF2B5EF4-FFF2-40B4-BE49-F238E27FC236}">
                <a16:creationId xmlns:a16="http://schemas.microsoft.com/office/drawing/2014/main" id="{9B8581AE-F52B-475F-A18B-73E566A80E68}"/>
              </a:ext>
            </a:extLst>
          </p:cNvPr>
          <p:cNvSpPr>
            <a:spLocks noGrp="1"/>
          </p:cNvSpPr>
          <p:nvPr>
            <p:ph type="body" sz="quarter" idx="25"/>
          </p:nvPr>
        </p:nvSpPr>
        <p:spPr/>
        <p:txBody>
          <a:bodyPr/>
          <a:lstStyle/>
          <a:p>
            <a:r>
              <a:rPr lang="da-DK"/>
              <a:t>4</a:t>
            </a:r>
          </a:p>
        </p:txBody>
      </p:sp>
      <p:sp>
        <p:nvSpPr>
          <p:cNvPr id="16" name="Pladsholder til tekst 15">
            <a:extLst>
              <a:ext uri="{FF2B5EF4-FFF2-40B4-BE49-F238E27FC236}">
                <a16:creationId xmlns:a16="http://schemas.microsoft.com/office/drawing/2014/main" id="{E1D10311-5489-42D5-BB76-452165126622}"/>
              </a:ext>
            </a:extLst>
          </p:cNvPr>
          <p:cNvSpPr>
            <a:spLocks noGrp="1"/>
          </p:cNvSpPr>
          <p:nvPr>
            <p:ph type="body" sz="quarter" idx="26"/>
          </p:nvPr>
        </p:nvSpPr>
        <p:spPr/>
        <p:txBody>
          <a:bodyPr/>
          <a:lstStyle/>
          <a:p>
            <a:r>
              <a:rPr lang="da-DK"/>
              <a:t>Dilemma 2</a:t>
            </a:r>
          </a:p>
        </p:txBody>
      </p:sp>
      <p:sp>
        <p:nvSpPr>
          <p:cNvPr id="17" name="Pladsholder til tekst 16">
            <a:extLst>
              <a:ext uri="{FF2B5EF4-FFF2-40B4-BE49-F238E27FC236}">
                <a16:creationId xmlns:a16="http://schemas.microsoft.com/office/drawing/2014/main" id="{D9F8534A-6167-4D22-981C-92BAD7FEB6CC}"/>
              </a:ext>
            </a:extLst>
          </p:cNvPr>
          <p:cNvSpPr>
            <a:spLocks noGrp="1"/>
          </p:cNvSpPr>
          <p:nvPr>
            <p:ph type="body" sz="quarter" idx="27"/>
          </p:nvPr>
        </p:nvSpPr>
        <p:spPr/>
        <p:txBody>
          <a:bodyPr/>
          <a:lstStyle/>
          <a:p>
            <a:r>
              <a:rPr lang="da-DK"/>
              <a:t>5</a:t>
            </a:r>
          </a:p>
        </p:txBody>
      </p:sp>
      <p:sp>
        <p:nvSpPr>
          <p:cNvPr id="18" name="Pladsholder til tekst 17">
            <a:extLst>
              <a:ext uri="{FF2B5EF4-FFF2-40B4-BE49-F238E27FC236}">
                <a16:creationId xmlns:a16="http://schemas.microsoft.com/office/drawing/2014/main" id="{2D202833-C41D-47C6-A5C8-0E745FA7AEF6}"/>
              </a:ext>
            </a:extLst>
          </p:cNvPr>
          <p:cNvSpPr>
            <a:spLocks noGrp="1"/>
          </p:cNvSpPr>
          <p:nvPr>
            <p:ph type="body" sz="quarter" idx="28"/>
          </p:nvPr>
        </p:nvSpPr>
        <p:spPr>
          <a:xfrm>
            <a:off x="3902399" y="5218120"/>
            <a:ext cx="2646111" cy="529200"/>
          </a:xfrm>
        </p:spPr>
        <p:txBody>
          <a:bodyPr/>
          <a:lstStyle/>
          <a:p>
            <a:r>
              <a:rPr lang="da-DK"/>
              <a:t>Styrker og udviklingspunkter</a:t>
            </a:r>
          </a:p>
        </p:txBody>
      </p:sp>
      <p:sp>
        <p:nvSpPr>
          <p:cNvPr id="19" name="Pladsholder til tekst 18">
            <a:extLst>
              <a:ext uri="{FF2B5EF4-FFF2-40B4-BE49-F238E27FC236}">
                <a16:creationId xmlns:a16="http://schemas.microsoft.com/office/drawing/2014/main" id="{57A0B0B8-9D1F-4192-8B47-9FB22456CB66}"/>
              </a:ext>
            </a:extLst>
          </p:cNvPr>
          <p:cNvSpPr>
            <a:spLocks noGrp="1"/>
          </p:cNvSpPr>
          <p:nvPr>
            <p:ph type="body" sz="quarter" idx="29"/>
          </p:nvPr>
        </p:nvSpPr>
        <p:spPr/>
        <p:txBody>
          <a:bodyPr/>
          <a:lstStyle/>
          <a:p>
            <a:r>
              <a:rPr lang="da-DK"/>
              <a:t>6</a:t>
            </a:r>
          </a:p>
        </p:txBody>
      </p:sp>
      <p:sp>
        <p:nvSpPr>
          <p:cNvPr id="20" name="Pladsholder til tekst 19">
            <a:extLst>
              <a:ext uri="{FF2B5EF4-FFF2-40B4-BE49-F238E27FC236}">
                <a16:creationId xmlns:a16="http://schemas.microsoft.com/office/drawing/2014/main" id="{B159BFEC-7E77-40D3-96DA-B90066D29BD9}"/>
              </a:ext>
            </a:extLst>
          </p:cNvPr>
          <p:cNvSpPr>
            <a:spLocks noGrp="1"/>
          </p:cNvSpPr>
          <p:nvPr>
            <p:ph type="body" sz="quarter" idx="30"/>
          </p:nvPr>
        </p:nvSpPr>
        <p:spPr>
          <a:xfrm>
            <a:off x="7232399" y="5218120"/>
            <a:ext cx="3086253" cy="529200"/>
          </a:xfrm>
        </p:spPr>
        <p:txBody>
          <a:bodyPr/>
          <a:lstStyle/>
          <a:p>
            <a:r>
              <a:rPr lang="da-DK"/>
              <a:t>Hvad betyder trænerløftet for os</a:t>
            </a:r>
          </a:p>
        </p:txBody>
      </p:sp>
      <p:sp>
        <p:nvSpPr>
          <p:cNvPr id="2" name="Pladsholder til dato 1">
            <a:extLst>
              <a:ext uri="{FF2B5EF4-FFF2-40B4-BE49-F238E27FC236}">
                <a16:creationId xmlns:a16="http://schemas.microsoft.com/office/drawing/2014/main" id="{63607945-EA5C-4E73-B8F0-008D295B3677}"/>
              </a:ext>
            </a:extLst>
          </p:cNvPr>
          <p:cNvSpPr>
            <a:spLocks noGrp="1"/>
          </p:cNvSpPr>
          <p:nvPr>
            <p:ph type="dt" sz="half" idx="18"/>
          </p:nvPr>
        </p:nvSpPr>
        <p:spPr/>
        <p:txBody>
          <a:bodyPr/>
          <a:lstStyle/>
          <a:p>
            <a:fld id="{980C4B5C-C29C-4840-B187-B3A4F97542A9}" type="datetime3">
              <a:rPr lang="da-DK"/>
              <a:t>24.09.2024</a:t>
            </a:fld>
            <a:endParaRPr lang="da-DK"/>
          </a:p>
        </p:txBody>
      </p:sp>
      <p:sp>
        <p:nvSpPr>
          <p:cNvPr id="3" name="Pladsholder til sidefod 2">
            <a:extLst>
              <a:ext uri="{FF2B5EF4-FFF2-40B4-BE49-F238E27FC236}">
                <a16:creationId xmlns:a16="http://schemas.microsoft.com/office/drawing/2014/main" id="{39CCF1CD-C6E9-430D-942F-3BF76AC9AC30}"/>
              </a:ext>
            </a:extLst>
          </p:cNvPr>
          <p:cNvSpPr>
            <a:spLocks noGrp="1"/>
          </p:cNvSpPr>
          <p:nvPr>
            <p:ph type="ftr" sz="quarter" idx="19"/>
          </p:nvPr>
        </p:nvSpPr>
        <p:spPr/>
        <p:txBody>
          <a:bodyPr/>
          <a:lstStyle/>
          <a:p>
            <a:endParaRPr lang="da-DK"/>
          </a:p>
        </p:txBody>
      </p:sp>
      <p:sp>
        <p:nvSpPr>
          <p:cNvPr id="4" name="Pladsholder til slidenummer 3">
            <a:extLst>
              <a:ext uri="{FF2B5EF4-FFF2-40B4-BE49-F238E27FC236}">
                <a16:creationId xmlns:a16="http://schemas.microsoft.com/office/drawing/2014/main" id="{685A568A-3342-479B-8034-FE4524631C9C}"/>
              </a:ext>
            </a:extLst>
          </p:cNvPr>
          <p:cNvSpPr>
            <a:spLocks noGrp="1"/>
          </p:cNvSpPr>
          <p:nvPr>
            <p:ph type="sldNum" sz="quarter" idx="20"/>
          </p:nvPr>
        </p:nvSpPr>
        <p:spPr/>
        <p:txBody>
          <a:bodyPr/>
          <a:lstStyle/>
          <a:p>
            <a:fld id="{24C8C45C-947F-4981-8B3F-4F32E973C901}" type="slidenum">
              <a:rPr lang="da-DK"/>
              <a:pPr/>
              <a:t>3</a:t>
            </a:fld>
            <a:endParaRPr lang="da-DK"/>
          </a:p>
        </p:txBody>
      </p:sp>
    </p:spTree>
    <p:custDataLst>
      <p:custData r:id="rId1"/>
      <p:custData r:id="rId2"/>
      <p:tags r:id="rId3"/>
    </p:custDataLst>
    <p:extLst>
      <p:ext uri="{BB962C8B-B14F-4D97-AF65-F5344CB8AC3E}">
        <p14:creationId xmlns:p14="http://schemas.microsoft.com/office/powerpoint/2010/main" val="10913470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882529B-EDA6-4C15-8FC4-F22AAFCE5C7E}"/>
              </a:ext>
            </a:extLst>
          </p:cNvPr>
          <p:cNvSpPr>
            <a:spLocks noGrp="1"/>
          </p:cNvSpPr>
          <p:nvPr>
            <p:ph type="title"/>
          </p:nvPr>
        </p:nvSpPr>
        <p:spPr/>
        <p:txBody>
          <a:bodyPr/>
          <a:lstStyle/>
          <a:p>
            <a:r>
              <a:rPr lang="da-DK"/>
              <a:t>Hvad er trænerløftet - opsummering</a:t>
            </a:r>
          </a:p>
        </p:txBody>
      </p:sp>
      <p:sp>
        <p:nvSpPr>
          <p:cNvPr id="9" name="Content Placeholder 8">
            <a:extLst>
              <a:ext uri="{FF2B5EF4-FFF2-40B4-BE49-F238E27FC236}">
                <a16:creationId xmlns:a16="http://schemas.microsoft.com/office/drawing/2014/main" id="{4581AA62-1F0C-46A4-892C-3E97A60960E3}"/>
              </a:ext>
            </a:extLst>
          </p:cNvPr>
          <p:cNvSpPr>
            <a:spLocks noGrp="1"/>
          </p:cNvSpPr>
          <p:nvPr>
            <p:ph idx="1"/>
          </p:nvPr>
        </p:nvSpPr>
        <p:spPr/>
        <p:txBody>
          <a:bodyPr vert="horz" lIns="0" tIns="0" rIns="0" bIns="0" rtlCol="0" anchor="t">
            <a:noAutofit/>
          </a:bodyPr>
          <a:lstStyle/>
          <a:p>
            <a:pPr marL="179705" indent="-179705"/>
            <a:r>
              <a:rPr lang="da-DK" dirty="0"/>
              <a:t>I har allerede aflagt Trænerløftet. TAK for det.</a:t>
            </a:r>
          </a:p>
          <a:p>
            <a:pPr marL="179705" indent="-179705"/>
            <a:endParaRPr lang="da-DK"/>
          </a:p>
          <a:p>
            <a:pPr marL="179705" indent="-179705"/>
            <a:r>
              <a:rPr lang="da-DK" dirty="0"/>
              <a:t>En trænerdatabase, hvor du kan lave dit træner-cv og få adgang til Trænerløftet og DIF's </a:t>
            </a:r>
            <a:r>
              <a:rPr lang="da-DK" dirty="0" err="1"/>
              <a:t>elæring</a:t>
            </a:r>
            <a:r>
              <a:rPr lang="da-DK" dirty="0"/>
              <a:t>. På sigt en vidensbank med inspiration til din trænergerning.</a:t>
            </a:r>
          </a:p>
          <a:p>
            <a:pPr marL="179705" indent="-179705"/>
            <a:endParaRPr lang="da-DK"/>
          </a:p>
          <a:p>
            <a:pPr marL="179705" indent="-179705"/>
            <a:r>
              <a:rPr lang="da-DK" dirty="0"/>
              <a:t>Et </a:t>
            </a:r>
            <a:r>
              <a:rPr lang="da-DK" dirty="0" err="1"/>
              <a:t>elæringsforløb</a:t>
            </a:r>
            <a:r>
              <a:rPr lang="da-DK" dirty="0"/>
              <a:t>, der kan bruges til nuværende og fremtidig trænerudvikling. </a:t>
            </a:r>
          </a:p>
          <a:p>
            <a:pPr marL="179705" indent="-179705"/>
            <a:endParaRPr lang="da-DK"/>
          </a:p>
          <a:p>
            <a:pPr marL="179705" indent="-179705"/>
            <a:r>
              <a:rPr lang="da-DK" dirty="0"/>
              <a:t>Et etisk forpligtende Trænerløfte.</a:t>
            </a:r>
          </a:p>
          <a:p>
            <a:pPr marL="179705" indent="-179705"/>
            <a:endParaRPr lang="da-DK"/>
          </a:p>
          <a:p>
            <a:pPr marL="359410" lvl="1" indent="-179705"/>
            <a:endParaRPr lang="da-DK"/>
          </a:p>
          <a:p>
            <a:pPr marL="179705" lvl="1" indent="0">
              <a:buNone/>
            </a:pPr>
            <a:endParaRPr lang="da-DK"/>
          </a:p>
        </p:txBody>
      </p:sp>
      <p:sp>
        <p:nvSpPr>
          <p:cNvPr id="4" name="Date Placeholder 3">
            <a:extLst>
              <a:ext uri="{FF2B5EF4-FFF2-40B4-BE49-F238E27FC236}">
                <a16:creationId xmlns:a16="http://schemas.microsoft.com/office/drawing/2014/main" id="{8A190C9E-AD21-4469-A3FD-6E3BAE6012AE}"/>
              </a:ext>
            </a:extLst>
          </p:cNvPr>
          <p:cNvSpPr>
            <a:spLocks noGrp="1"/>
          </p:cNvSpPr>
          <p:nvPr>
            <p:ph type="dt" sz="half" idx="10"/>
          </p:nvPr>
        </p:nvSpPr>
        <p:spPr>
          <a:xfrm>
            <a:off x="540000" y="6228000"/>
            <a:ext cx="598237" cy="115200"/>
          </a:xfrm>
        </p:spPr>
        <p:txBody>
          <a:bodyPr/>
          <a:lstStyle/>
          <a:p>
            <a:fld id="{99BB1861-861E-44F6-857F-BAC46E1C495F}" type="datetime3">
              <a:rPr lang="da-DK" smtClean="0"/>
              <a:t>24.09.2024</a:t>
            </a:fld>
            <a:endParaRPr lang="da-DK"/>
          </a:p>
        </p:txBody>
      </p:sp>
      <p:sp>
        <p:nvSpPr>
          <p:cNvPr id="5" name="Footer Placeholder 4">
            <a:extLst>
              <a:ext uri="{FF2B5EF4-FFF2-40B4-BE49-F238E27FC236}">
                <a16:creationId xmlns:a16="http://schemas.microsoft.com/office/drawing/2014/main" id="{2E488C87-0CF4-4E85-BE36-D43AD60400CE}"/>
              </a:ext>
            </a:extLst>
          </p:cNvPr>
          <p:cNvSpPr>
            <a:spLocks noGrp="1"/>
          </p:cNvSpPr>
          <p:nvPr>
            <p:ph type="ftr" sz="quarter" idx="11"/>
          </p:nvPr>
        </p:nvSpPr>
        <p:spPr>
          <a:xfrm>
            <a:off x="1497600" y="6228000"/>
            <a:ext cx="9556163" cy="115200"/>
          </a:xfrm>
        </p:spPr>
        <p:txBody>
          <a:bodyPr/>
          <a:lstStyle/>
          <a:p>
            <a:endParaRPr lang="da-DK"/>
          </a:p>
        </p:txBody>
      </p:sp>
      <p:sp>
        <p:nvSpPr>
          <p:cNvPr id="6" name="Slide Number Placeholder 5">
            <a:extLst>
              <a:ext uri="{FF2B5EF4-FFF2-40B4-BE49-F238E27FC236}">
                <a16:creationId xmlns:a16="http://schemas.microsoft.com/office/drawing/2014/main" id="{02283AA6-20A5-4882-9474-35A43634842F}"/>
              </a:ext>
            </a:extLst>
          </p:cNvPr>
          <p:cNvSpPr>
            <a:spLocks noGrp="1"/>
          </p:cNvSpPr>
          <p:nvPr>
            <p:ph type="sldNum" sz="quarter" idx="12"/>
          </p:nvPr>
        </p:nvSpPr>
        <p:spPr>
          <a:xfrm>
            <a:off x="11053762" y="6228000"/>
            <a:ext cx="599437" cy="115200"/>
          </a:xfrm>
        </p:spPr>
        <p:txBody>
          <a:bodyPr/>
          <a:lstStyle/>
          <a:p>
            <a:fld id="{24C8C45C-947F-4981-8B3F-4F32E973C901}" type="slidenum">
              <a:rPr lang="da-DK" smtClean="0"/>
              <a:pPr/>
              <a:t>4</a:t>
            </a:fld>
            <a:endParaRPr lang="da-DK"/>
          </a:p>
        </p:txBody>
      </p:sp>
      <p:sp>
        <p:nvSpPr>
          <p:cNvPr id="10" name="Text Placeholder 9">
            <a:extLst>
              <a:ext uri="{FF2B5EF4-FFF2-40B4-BE49-F238E27FC236}">
                <a16:creationId xmlns:a16="http://schemas.microsoft.com/office/drawing/2014/main" id="{C078CDB9-5241-4028-AEF4-3F9176EF138A}"/>
              </a:ext>
            </a:extLst>
          </p:cNvPr>
          <p:cNvSpPr>
            <a:spLocks noGrp="1"/>
          </p:cNvSpPr>
          <p:nvPr>
            <p:ph type="body" sz="quarter" idx="17"/>
          </p:nvPr>
        </p:nvSpPr>
        <p:spPr/>
        <p:txBody>
          <a:bodyPr/>
          <a:lstStyle/>
          <a:p>
            <a:endParaRPr lang="da-DK"/>
          </a:p>
        </p:txBody>
      </p:sp>
      <p:pic>
        <p:nvPicPr>
          <p:cNvPr id="13" name="Billede 12">
            <a:extLst>
              <a:ext uri="{FF2B5EF4-FFF2-40B4-BE49-F238E27FC236}">
                <a16:creationId xmlns:a16="http://schemas.microsoft.com/office/drawing/2014/main" id="{E8E7A2B8-3994-F1CD-A41A-736D74582981}"/>
              </a:ext>
            </a:extLst>
          </p:cNvPr>
          <p:cNvPicPr>
            <a:picLocks noChangeAspect="1"/>
          </p:cNvPicPr>
          <p:nvPr/>
        </p:nvPicPr>
        <p:blipFill>
          <a:blip r:embed="rId6"/>
          <a:stretch>
            <a:fillRect/>
          </a:stretch>
        </p:blipFill>
        <p:spPr>
          <a:xfrm>
            <a:off x="8893325" y="2923422"/>
            <a:ext cx="2652594" cy="36592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custData r:id="rId1"/>
      <p:custData r:id="rId2"/>
      <p:tags r:id="rId3"/>
    </p:custDataLst>
    <p:extLst>
      <p:ext uri="{BB962C8B-B14F-4D97-AF65-F5344CB8AC3E}">
        <p14:creationId xmlns:p14="http://schemas.microsoft.com/office/powerpoint/2010/main" val="23115890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87A3EF6D-C6E8-0774-0C22-21A9A42E554C}"/>
              </a:ext>
            </a:extLst>
          </p:cNvPr>
          <p:cNvPicPr>
            <a:picLocks noChangeAspect="1"/>
          </p:cNvPicPr>
          <p:nvPr/>
        </p:nvPicPr>
        <p:blipFill>
          <a:blip r:embed="rId5"/>
          <a:stretch>
            <a:fillRect/>
          </a:stretch>
        </p:blipFill>
        <p:spPr>
          <a:xfrm rot="21121932">
            <a:off x="7743011" y="4165965"/>
            <a:ext cx="4048609" cy="22719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Content Placeholder 8">
            <a:extLst>
              <a:ext uri="{FF2B5EF4-FFF2-40B4-BE49-F238E27FC236}">
                <a16:creationId xmlns:a16="http://schemas.microsoft.com/office/drawing/2014/main" id="{4CBB2424-950A-4889-8219-20CE5D020970}"/>
              </a:ext>
            </a:extLst>
          </p:cNvPr>
          <p:cNvSpPr txBox="1">
            <a:spLocks/>
          </p:cNvSpPr>
          <p:nvPr/>
        </p:nvSpPr>
        <p:spPr>
          <a:xfrm>
            <a:off x="539999" y="5957888"/>
            <a:ext cx="2506414" cy="358774"/>
          </a:xfrm>
          <a:prstGeom prst="rect">
            <a:avLst/>
          </a:prstGeom>
        </p:spPr>
        <p:txBody>
          <a:bodyPr vert="horz" lIns="0" tIns="0" rIns="0" bIns="0" rtlCol="0" anchor="b" anchorCtr="0">
            <a:noAutofit/>
          </a:bodyPr>
          <a:lstStyle>
            <a:lvl1pPr marL="180000" indent="-180000" algn="l" defTabSz="914400" rtl="0" eaLnBrk="1" latinLnBrk="0" hangingPunct="1">
              <a:lnSpc>
                <a:spcPct val="92000"/>
              </a:lnSpc>
              <a:spcBef>
                <a:spcPts val="0"/>
              </a:spcBef>
              <a:spcAft>
                <a:spcPts val="600"/>
              </a:spcAft>
              <a:buFont typeface="Arial" panose="020B0604020202020204" pitchFamily="34" charset="0"/>
              <a:buChar char="•"/>
              <a:defRPr sz="1800" kern="1200">
                <a:solidFill>
                  <a:schemeClr val="accent2"/>
                </a:solidFill>
                <a:latin typeface="+mn-lt"/>
                <a:ea typeface="+mn-ea"/>
                <a:cs typeface="+mn-cs"/>
              </a:defRPr>
            </a:lvl1pPr>
            <a:lvl2pPr marL="360000" indent="-180000" algn="l" defTabSz="914400" rtl="0" eaLnBrk="1" latinLnBrk="0" hangingPunct="1">
              <a:lnSpc>
                <a:spcPct val="92000"/>
              </a:lnSpc>
              <a:spcBef>
                <a:spcPts val="0"/>
              </a:spcBef>
              <a:spcAft>
                <a:spcPts val="600"/>
              </a:spcAft>
              <a:buFont typeface="Arial" panose="020B0604020202020204" pitchFamily="34" charset="0"/>
              <a:buChar char="•"/>
              <a:defRPr sz="1600" kern="1200">
                <a:solidFill>
                  <a:schemeClr val="accent2"/>
                </a:solidFill>
                <a:latin typeface="+mn-lt"/>
                <a:ea typeface="+mn-ea"/>
                <a:cs typeface="+mn-cs"/>
              </a:defRPr>
            </a:lvl2pPr>
            <a:lvl3pPr marL="540000" indent="-180000" algn="l" defTabSz="914400" rtl="0" eaLnBrk="1" latinLnBrk="0" hangingPunct="1">
              <a:lnSpc>
                <a:spcPct val="92000"/>
              </a:lnSpc>
              <a:spcBef>
                <a:spcPts val="0"/>
              </a:spcBef>
              <a:spcAft>
                <a:spcPts val="600"/>
              </a:spcAft>
              <a:buFont typeface="Arial" panose="020B0604020202020204" pitchFamily="34" charset="0"/>
              <a:buChar char="•"/>
              <a:defRPr sz="1400" kern="1200">
                <a:solidFill>
                  <a:schemeClr val="accent2"/>
                </a:solidFill>
                <a:latin typeface="+mn-lt"/>
                <a:ea typeface="+mn-ea"/>
                <a:cs typeface="+mn-cs"/>
              </a:defRPr>
            </a:lvl3pPr>
            <a:lvl4pPr marL="0" indent="0" algn="l" defTabSz="914400" rtl="0" eaLnBrk="1" latinLnBrk="0" hangingPunct="1">
              <a:lnSpc>
                <a:spcPct val="92000"/>
              </a:lnSpc>
              <a:spcBef>
                <a:spcPts val="0"/>
              </a:spcBef>
              <a:spcAft>
                <a:spcPts val="600"/>
              </a:spcAft>
              <a:buFont typeface="Arial" panose="020B0604020202020204" pitchFamily="34" charset="0"/>
              <a:buChar char="​"/>
              <a:defRPr sz="1800" b="1" kern="1200" cap="all" spc="50" baseline="0">
                <a:solidFill>
                  <a:schemeClr val="accent2"/>
                </a:solidFill>
                <a:latin typeface="+mn-lt"/>
                <a:ea typeface="+mn-ea"/>
                <a:cs typeface="+mn-cs"/>
              </a:defRPr>
            </a:lvl4pPr>
            <a:lvl5pPr marL="0" indent="0" algn="l" defTabSz="914400" rtl="0" eaLnBrk="1" latinLnBrk="0" hangingPunct="1">
              <a:lnSpc>
                <a:spcPct val="92000"/>
              </a:lnSpc>
              <a:spcBef>
                <a:spcPts val="0"/>
              </a:spcBef>
              <a:spcAft>
                <a:spcPts val="600"/>
              </a:spcAft>
              <a:buFont typeface="Arial" panose="020B0604020202020204" pitchFamily="34" charset="0"/>
              <a:buChar char="​"/>
              <a:tabLst/>
              <a:defRPr sz="1800" kern="1200">
                <a:solidFill>
                  <a:schemeClr val="accent2"/>
                </a:solidFill>
                <a:latin typeface="+mn-lt"/>
                <a:ea typeface="+mn-ea"/>
                <a:cs typeface="+mn-cs"/>
              </a:defRPr>
            </a:lvl5pPr>
            <a:lvl6pPr marL="180000" indent="-180000" algn="l" defTabSz="914400" rtl="0" eaLnBrk="1" latinLnBrk="0" hangingPunct="1">
              <a:lnSpc>
                <a:spcPct val="92000"/>
              </a:lnSpc>
              <a:spcBef>
                <a:spcPts val="0"/>
              </a:spcBef>
              <a:spcAft>
                <a:spcPts val="600"/>
              </a:spcAft>
              <a:buFont typeface="Arial" panose="020B0604020202020204" pitchFamily="34" charset="0"/>
              <a:buChar char="•"/>
              <a:defRPr sz="1200" kern="1200">
                <a:solidFill>
                  <a:schemeClr val="accent2"/>
                </a:solidFill>
                <a:latin typeface="+mn-lt"/>
                <a:ea typeface="+mn-ea"/>
                <a:cs typeface="+mn-cs"/>
              </a:defRPr>
            </a:lvl6pPr>
            <a:lvl7pPr marL="0" indent="0" algn="l" defTabSz="914400" rtl="0" eaLnBrk="1" latinLnBrk="0" hangingPunct="1">
              <a:lnSpc>
                <a:spcPct val="92000"/>
              </a:lnSpc>
              <a:spcBef>
                <a:spcPts val="0"/>
              </a:spcBef>
              <a:spcAft>
                <a:spcPts val="600"/>
              </a:spcAft>
              <a:buFont typeface="Arial" panose="020B0604020202020204" pitchFamily="34" charset="0"/>
              <a:buChar char="​"/>
              <a:defRPr sz="1200" b="1" kern="1200" cap="all" spc="50" baseline="0">
                <a:solidFill>
                  <a:schemeClr val="accent2"/>
                </a:solidFill>
                <a:latin typeface="+mn-lt"/>
                <a:ea typeface="+mn-ea"/>
                <a:cs typeface="+mn-cs"/>
              </a:defRPr>
            </a:lvl7pPr>
            <a:lvl8pPr marL="0" indent="0" algn="l" defTabSz="914400" rtl="0" eaLnBrk="1" latinLnBrk="0" hangingPunct="1">
              <a:lnSpc>
                <a:spcPct val="92000"/>
              </a:lnSpc>
              <a:spcBef>
                <a:spcPts val="0"/>
              </a:spcBef>
              <a:spcAft>
                <a:spcPts val="600"/>
              </a:spcAft>
              <a:buFont typeface="Arial" panose="020B0604020202020204" pitchFamily="34" charset="0"/>
              <a:buChar char="​"/>
              <a:defRPr sz="1200" kern="1200">
                <a:solidFill>
                  <a:schemeClr val="accent2"/>
                </a:solidFill>
                <a:latin typeface="+mn-lt"/>
                <a:ea typeface="+mn-ea"/>
                <a:cs typeface="+mn-cs"/>
              </a:defRPr>
            </a:lvl8pPr>
            <a:lvl9pPr marL="0" indent="0" algn="l" defTabSz="914400" rtl="0" eaLnBrk="1" latinLnBrk="0" hangingPunct="1">
              <a:lnSpc>
                <a:spcPct val="92000"/>
              </a:lnSpc>
              <a:spcBef>
                <a:spcPts val="0"/>
              </a:spcBef>
              <a:spcAft>
                <a:spcPts val="0"/>
              </a:spcAft>
              <a:buFont typeface="Arial" panose="020B0604020202020204" pitchFamily="34" charset="0"/>
              <a:buNone/>
              <a:defRPr sz="6000" kern="1200" cap="all" baseline="0">
                <a:solidFill>
                  <a:schemeClr val="accent2"/>
                </a:solidFill>
                <a:latin typeface="DIF Stencil" pitchFamily="2" charset="0"/>
                <a:ea typeface="+mn-ea"/>
                <a:cs typeface="+mn-cs"/>
              </a:defRPr>
            </a:lvl9pPr>
          </a:lstStyle>
          <a:p>
            <a:pPr lvl="7">
              <a:spcAft>
                <a:spcPts val="0"/>
              </a:spcAft>
            </a:pPr>
            <a:endParaRPr lang="en-GB" sz="1400"/>
          </a:p>
        </p:txBody>
      </p:sp>
      <p:pic>
        <p:nvPicPr>
          <p:cNvPr id="7" name="Picture 2">
            <a:extLst>
              <a:ext uri="{FF2B5EF4-FFF2-40B4-BE49-F238E27FC236}">
                <a16:creationId xmlns:a16="http://schemas.microsoft.com/office/drawing/2014/main" id="{668E924A-1DA9-40A1-B023-8141CB07D67E}"/>
              </a:ext>
            </a:extLst>
          </p:cNvPr>
          <p:cNvPicPr>
            <a:picLocks noChangeAspect="1" noChangeArrowheads="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bwMode="auto">
          <a:xfrm>
            <a:off x="11292250" y="432001"/>
            <a:ext cx="360000" cy="897372"/>
          </a:xfrm>
          <a:prstGeom prst="rect">
            <a:avLst/>
          </a:prstGeom>
          <a:noFill/>
          <a:extLst>
            <a:ext uri="{909E8E84-426E-40DD-AFC4-6F175D3DCCD1}">
              <a14:hiddenFill xmlns:a14="http://schemas.microsoft.com/office/drawing/2010/main">
                <a:solidFill>
                  <a:srgbClr val="FFFFFF"/>
                </a:solidFill>
              </a14:hiddenFill>
            </a:ext>
          </a:extLst>
        </p:spPr>
      </p:pic>
      <p:sp>
        <p:nvSpPr>
          <p:cNvPr id="3" name="Pladsholder til sidefod 2">
            <a:extLst>
              <a:ext uri="{FF2B5EF4-FFF2-40B4-BE49-F238E27FC236}">
                <a16:creationId xmlns:a16="http://schemas.microsoft.com/office/drawing/2014/main" id="{A85E5316-71BD-48A2-95FC-2BDE39EF874C}"/>
              </a:ext>
            </a:extLst>
          </p:cNvPr>
          <p:cNvSpPr>
            <a:spLocks noGrp="1"/>
          </p:cNvSpPr>
          <p:nvPr>
            <p:ph type="ftr" sz="quarter" idx="16"/>
          </p:nvPr>
        </p:nvSpPr>
        <p:spPr/>
        <p:txBody>
          <a:bodyPr/>
          <a:lstStyle/>
          <a:p>
            <a:endParaRPr lang="da-DK"/>
          </a:p>
        </p:txBody>
      </p:sp>
      <p:sp>
        <p:nvSpPr>
          <p:cNvPr id="2" name="Pladsholder til slidenummer 1">
            <a:extLst>
              <a:ext uri="{FF2B5EF4-FFF2-40B4-BE49-F238E27FC236}">
                <a16:creationId xmlns:a16="http://schemas.microsoft.com/office/drawing/2014/main" id="{6CBA7D4C-FC6E-44D1-8865-97B02EFA5710}"/>
              </a:ext>
            </a:extLst>
          </p:cNvPr>
          <p:cNvSpPr>
            <a:spLocks noGrp="1"/>
          </p:cNvSpPr>
          <p:nvPr>
            <p:ph type="sldNum" sz="quarter" idx="17"/>
          </p:nvPr>
        </p:nvSpPr>
        <p:spPr/>
        <p:txBody>
          <a:bodyPr/>
          <a:lstStyle/>
          <a:p>
            <a:fld id="{24C8C45C-947F-4981-8B3F-4F32E973C901}" type="slidenum">
              <a:rPr lang="da-DK"/>
              <a:pPr/>
              <a:t>5</a:t>
            </a:fld>
            <a:endParaRPr lang="da-DK"/>
          </a:p>
        </p:txBody>
      </p:sp>
      <p:sp>
        <p:nvSpPr>
          <p:cNvPr id="8" name="Titel 7">
            <a:extLst>
              <a:ext uri="{FF2B5EF4-FFF2-40B4-BE49-F238E27FC236}">
                <a16:creationId xmlns:a16="http://schemas.microsoft.com/office/drawing/2014/main" id="{8A9488E0-34D0-4891-8D26-103CD8D99722}"/>
              </a:ext>
            </a:extLst>
          </p:cNvPr>
          <p:cNvSpPr>
            <a:spLocks noGrp="1"/>
          </p:cNvSpPr>
          <p:nvPr>
            <p:ph type="ctrTitle"/>
          </p:nvPr>
        </p:nvSpPr>
        <p:spPr/>
        <p:txBody>
          <a:bodyPr/>
          <a:lstStyle/>
          <a:p>
            <a:r>
              <a:rPr lang="da-DK"/>
              <a:t>Find jeres </a:t>
            </a:r>
          </a:p>
        </p:txBody>
      </p:sp>
      <p:sp>
        <p:nvSpPr>
          <p:cNvPr id="10" name="Undertitel 9">
            <a:extLst>
              <a:ext uri="{FF2B5EF4-FFF2-40B4-BE49-F238E27FC236}">
                <a16:creationId xmlns:a16="http://schemas.microsoft.com/office/drawing/2014/main" id="{627804DE-3544-4C38-B15D-835EC9916802}"/>
              </a:ext>
            </a:extLst>
          </p:cNvPr>
          <p:cNvSpPr>
            <a:spLocks noGrp="1"/>
          </p:cNvSpPr>
          <p:nvPr>
            <p:ph type="subTitle" idx="1"/>
          </p:nvPr>
        </p:nvSpPr>
        <p:spPr/>
        <p:txBody>
          <a:bodyPr/>
          <a:lstStyle/>
          <a:p>
            <a:r>
              <a:rPr lang="da-DK"/>
              <a:t>Svarark frem</a:t>
            </a:r>
          </a:p>
          <a:p>
            <a:pPr>
              <a:buNone/>
            </a:pPr>
            <a:endParaRPr lang="da-DK"/>
          </a:p>
        </p:txBody>
      </p:sp>
    </p:spTree>
    <p:custDataLst>
      <p:custData r:id="rId1"/>
      <p:custData r:id="rId2"/>
      <p:tags r:id="rId3"/>
    </p:custDataLst>
    <p:extLst>
      <p:ext uri="{BB962C8B-B14F-4D97-AF65-F5344CB8AC3E}">
        <p14:creationId xmlns:p14="http://schemas.microsoft.com/office/powerpoint/2010/main" val="38284856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ctangle 17">
            <a:extLst>
              <a:ext uri="{FF2B5EF4-FFF2-40B4-BE49-F238E27FC236}">
                <a16:creationId xmlns:a16="http://schemas.microsoft.com/office/drawing/2014/main" id="{6B26E3FF-B1E5-41BE-9AC8-B94FD165F97A}"/>
              </a:ext>
            </a:extLst>
          </p:cNvPr>
          <p:cNvPicPr>
            <a:picLocks noChangeAspect="1"/>
          </p:cNvPicPr>
          <p:nvPr>
            <p:custDataLst>
              <p:tags r:id="rId4"/>
            </p:custDataLst>
          </p:nvPr>
        </p:nvPicPr>
        <p:blipFill rotWithShape="1">
          <a:blip r:embed="rId6">
            <a:extLst>
              <a:ext uri="{28A0092B-C50C-407E-A947-70E740481C1C}">
                <a14:useLocalDpi xmlns:a14="http://schemas.microsoft.com/office/drawing/2010/main" val="0"/>
              </a:ext>
            </a:extLst>
          </a:blip>
          <a:srcRect t="7813" b="7813"/>
          <a:stretch/>
        </p:blipFill>
        <p:spPr>
          <a:xfrm>
            <a:off x="0" y="0"/>
            <a:ext cx="12192000" cy="6858000"/>
          </a:xfrm>
          <a:prstGeom prst="rect">
            <a:avLst/>
          </a:prstGeom>
        </p:spPr>
      </p:pic>
      <p:sp>
        <p:nvSpPr>
          <p:cNvPr id="4" name="Pladsholder til sidefod 3">
            <a:extLst>
              <a:ext uri="{FF2B5EF4-FFF2-40B4-BE49-F238E27FC236}">
                <a16:creationId xmlns:a16="http://schemas.microsoft.com/office/drawing/2014/main" id="{15128048-0750-4A96-B4E3-E2876BEDBFF2}"/>
              </a:ext>
            </a:extLst>
          </p:cNvPr>
          <p:cNvSpPr>
            <a:spLocks noGrp="1"/>
          </p:cNvSpPr>
          <p:nvPr>
            <p:ph type="ftr" sz="quarter" idx="16"/>
          </p:nvPr>
        </p:nvSpPr>
        <p:spPr/>
        <p:txBody>
          <a:bodyPr/>
          <a:lstStyle/>
          <a:p>
            <a:endParaRPr lang="da-DK"/>
          </a:p>
        </p:txBody>
      </p:sp>
      <p:sp>
        <p:nvSpPr>
          <p:cNvPr id="2" name="Pladsholder til slidenummer 1">
            <a:extLst>
              <a:ext uri="{FF2B5EF4-FFF2-40B4-BE49-F238E27FC236}">
                <a16:creationId xmlns:a16="http://schemas.microsoft.com/office/drawing/2014/main" id="{C25F9663-CB75-41E1-9464-F397D98C0D06}"/>
              </a:ext>
            </a:extLst>
          </p:cNvPr>
          <p:cNvSpPr>
            <a:spLocks noGrp="1"/>
          </p:cNvSpPr>
          <p:nvPr>
            <p:ph type="sldNum" sz="quarter" idx="17"/>
          </p:nvPr>
        </p:nvSpPr>
        <p:spPr/>
        <p:txBody>
          <a:bodyPr/>
          <a:lstStyle/>
          <a:p>
            <a:fld id="{24C8C45C-947F-4981-8B3F-4F32E973C901}" type="slidenum">
              <a:rPr lang="da-DK"/>
              <a:pPr/>
              <a:t>6</a:t>
            </a:fld>
            <a:endParaRPr lang="da-DK"/>
          </a:p>
        </p:txBody>
      </p:sp>
      <p:sp>
        <p:nvSpPr>
          <p:cNvPr id="9" name="Pladsholder til tekst 8">
            <a:extLst>
              <a:ext uri="{FF2B5EF4-FFF2-40B4-BE49-F238E27FC236}">
                <a16:creationId xmlns:a16="http://schemas.microsoft.com/office/drawing/2014/main" id="{BC0C9B8C-91D6-4BD7-909E-CF9B61A2A945}"/>
              </a:ext>
            </a:extLst>
          </p:cNvPr>
          <p:cNvSpPr>
            <a:spLocks noGrp="1"/>
          </p:cNvSpPr>
          <p:nvPr>
            <p:ph type="body" sz="quarter" idx="14"/>
          </p:nvPr>
        </p:nvSpPr>
        <p:spPr/>
        <p:txBody>
          <a:bodyPr/>
          <a:lstStyle/>
          <a:p>
            <a:endParaRPr lang="da-DK"/>
          </a:p>
        </p:txBody>
      </p:sp>
      <p:sp>
        <p:nvSpPr>
          <p:cNvPr id="10" name="Pladsholder til tekst 9">
            <a:extLst>
              <a:ext uri="{FF2B5EF4-FFF2-40B4-BE49-F238E27FC236}">
                <a16:creationId xmlns:a16="http://schemas.microsoft.com/office/drawing/2014/main" id="{F17370D4-E658-4320-97E9-66322261936A}"/>
              </a:ext>
            </a:extLst>
          </p:cNvPr>
          <p:cNvSpPr>
            <a:spLocks noGrp="1"/>
          </p:cNvSpPr>
          <p:nvPr>
            <p:ph type="body" sz="quarter" idx="18"/>
          </p:nvPr>
        </p:nvSpPr>
        <p:spPr/>
        <p:txBody>
          <a:bodyPr/>
          <a:lstStyle/>
          <a:p>
            <a:endParaRPr lang="da-DK"/>
          </a:p>
        </p:txBody>
      </p:sp>
      <p:sp>
        <p:nvSpPr>
          <p:cNvPr id="19" name="Content Placeholder 2">
            <a:extLst>
              <a:ext uri="{FF2B5EF4-FFF2-40B4-BE49-F238E27FC236}">
                <a16:creationId xmlns:a16="http://schemas.microsoft.com/office/drawing/2014/main" id="{FF8699CA-B940-4FAF-B97D-91CE53D48D4C}"/>
              </a:ext>
            </a:extLst>
          </p:cNvPr>
          <p:cNvSpPr>
            <a:spLocks noGrp="1"/>
          </p:cNvSpPr>
          <p:nvPr>
            <p:ph type="subTitle" idx="1"/>
          </p:nvPr>
        </p:nvSpPr>
        <p:spPr>
          <a:xfrm>
            <a:off x="925158" y="1602889"/>
            <a:ext cx="6303642" cy="4355111"/>
          </a:xfrm>
          <a:solidFill>
            <a:schemeClr val="bg1">
              <a:alpha val="90000"/>
            </a:schemeClr>
          </a:solidFill>
          <a:effectLst>
            <a:outerShdw blurRad="317500" sx="107000" sy="107000" algn="ctr" rotWithShape="0">
              <a:prstClr val="black">
                <a:alpha val="25000"/>
              </a:prstClr>
            </a:outerShdw>
          </a:effectLst>
        </p:spPr>
        <p:txBody>
          <a:bodyPr wrap="square" lIns="486000" tIns="486000" rIns="486000" bIns="486000">
            <a:noAutofit/>
          </a:bodyPr>
          <a:lstStyle/>
          <a:p>
            <a:pPr lvl="8">
              <a:lnSpc>
                <a:spcPct val="95000"/>
              </a:lnSpc>
              <a:spcAft>
                <a:spcPts val="1200"/>
              </a:spcAft>
            </a:pPr>
            <a:r>
              <a:rPr lang="da-DK" sz="3200" b="1" cap="none" dirty="0">
                <a:latin typeface="+mj-lt"/>
              </a:rPr>
              <a:t>Trænerens værdier</a:t>
            </a:r>
          </a:p>
          <a:p>
            <a:pPr lvl="8">
              <a:lnSpc>
                <a:spcPct val="95000"/>
              </a:lnSpc>
              <a:spcAft>
                <a:spcPts val="1200"/>
              </a:spcAft>
            </a:pPr>
            <a:endParaRPr lang="da-DK" sz="1800" b="1" cap="none">
              <a:latin typeface="+mj-lt"/>
            </a:endParaRPr>
          </a:p>
          <a:p>
            <a:pPr lvl="8">
              <a:lnSpc>
                <a:spcPct val="95000"/>
              </a:lnSpc>
              <a:spcAft>
                <a:spcPts val="1200"/>
              </a:spcAft>
            </a:pPr>
            <a:r>
              <a:rPr lang="da-DK" sz="1800" cap="none">
                <a:latin typeface="+mj-lt"/>
              </a:rPr>
              <a:t>Tal sammen i grupper á tre</a:t>
            </a:r>
          </a:p>
          <a:p>
            <a:pPr lvl="8">
              <a:lnSpc>
                <a:spcPct val="95000"/>
              </a:lnSpc>
              <a:spcAft>
                <a:spcPts val="1200"/>
              </a:spcAft>
            </a:pPr>
            <a:endParaRPr lang="da-DK" sz="1800" cap="none">
              <a:latin typeface="+mj-lt"/>
            </a:endParaRPr>
          </a:p>
          <a:p>
            <a:pPr lvl="8">
              <a:lnSpc>
                <a:spcPct val="95000"/>
              </a:lnSpc>
              <a:spcAft>
                <a:spcPts val="1200"/>
              </a:spcAft>
            </a:pPr>
            <a:r>
              <a:rPr lang="da-DK" sz="1800" cap="none" dirty="0">
                <a:latin typeface="+mj-lt"/>
              </a:rPr>
              <a:t>I har hver fem minutter til at fortælle, hvilke tre værdier I har valgt, samt hvordan det kommer til udtryk I jeres træning. </a:t>
            </a:r>
          </a:p>
          <a:p>
            <a:pPr lvl="8">
              <a:lnSpc>
                <a:spcPct val="95000"/>
              </a:lnSpc>
              <a:spcAft>
                <a:spcPts val="1200"/>
              </a:spcAft>
            </a:pPr>
            <a:endParaRPr lang="da-DK" sz="1800" cap="none">
              <a:latin typeface="+mj-lt"/>
            </a:endParaRPr>
          </a:p>
          <a:p>
            <a:pPr lvl="8">
              <a:lnSpc>
                <a:spcPct val="95000"/>
              </a:lnSpc>
              <a:spcAft>
                <a:spcPts val="1200"/>
              </a:spcAft>
            </a:pPr>
            <a:r>
              <a:rPr lang="da-DK" sz="1400" b="1" cap="none" dirty="0">
                <a:latin typeface="+mj-lt"/>
              </a:rPr>
              <a:t>Tid: 15 min.</a:t>
            </a:r>
            <a:r>
              <a:rPr lang="da-DK" sz="1800" cap="none" dirty="0">
                <a:latin typeface="+mj-lt"/>
              </a:rPr>
              <a:t> </a:t>
            </a:r>
          </a:p>
          <a:p>
            <a:pPr lvl="8">
              <a:lnSpc>
                <a:spcPct val="95000"/>
              </a:lnSpc>
              <a:spcAft>
                <a:spcPts val="1200"/>
              </a:spcAft>
            </a:pPr>
            <a:endParaRPr lang="da-DK" sz="3200" b="1" cap="none">
              <a:latin typeface="+mj-lt"/>
            </a:endParaRPr>
          </a:p>
        </p:txBody>
      </p:sp>
      <p:pic>
        <p:nvPicPr>
          <p:cNvPr id="8" name="Picture 2">
            <a:extLst>
              <a:ext uri="{FF2B5EF4-FFF2-40B4-BE49-F238E27FC236}">
                <a16:creationId xmlns:a16="http://schemas.microsoft.com/office/drawing/2014/main" id="{D19A50FC-F136-458C-80AC-278FA657BE79}"/>
              </a:ext>
            </a:extLst>
          </p:cNvPr>
          <p:cNvPicPr>
            <a:picLocks noChangeAspect="1" noChangeArrowheads="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bwMode="auto">
          <a:xfrm>
            <a:off x="11136400" y="6120900"/>
            <a:ext cx="511200" cy="192165"/>
          </a:xfrm>
          <a:prstGeom prst="rect">
            <a:avLst/>
          </a:prstGeom>
          <a:noFill/>
          <a:extLst>
            <a:ext uri="{909E8E84-426E-40DD-AFC4-6F175D3DCCD1}">
              <a14:hiddenFill xmlns:a14="http://schemas.microsoft.com/office/drawing/2010/main">
                <a:solidFill>
                  <a:srgbClr val="FFFFFF"/>
                </a:solidFill>
              </a14:hiddenFill>
            </a:ext>
          </a:extLst>
        </p:spPr>
      </p:pic>
    </p:spTree>
    <p:custDataLst>
      <p:custData r:id="rId1"/>
      <p:custData r:id="rId2"/>
      <p:tags r:id="rId3"/>
    </p:custDataLst>
    <p:extLst>
      <p:ext uri="{BB962C8B-B14F-4D97-AF65-F5344CB8AC3E}">
        <p14:creationId xmlns:p14="http://schemas.microsoft.com/office/powerpoint/2010/main" val="10126454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idefod 1">
            <a:extLst>
              <a:ext uri="{FF2B5EF4-FFF2-40B4-BE49-F238E27FC236}">
                <a16:creationId xmlns:a16="http://schemas.microsoft.com/office/drawing/2014/main" id="{A263DDF1-C099-7854-1B4B-CF1E9B32D325}"/>
              </a:ext>
            </a:extLst>
          </p:cNvPr>
          <p:cNvSpPr>
            <a:spLocks noGrp="1"/>
          </p:cNvSpPr>
          <p:nvPr>
            <p:ph type="ftr" sz="quarter" idx="16"/>
          </p:nvPr>
        </p:nvSpPr>
        <p:spPr/>
        <p:txBody>
          <a:bodyPr/>
          <a:lstStyle/>
          <a:p>
            <a:endParaRPr lang="da-DK"/>
          </a:p>
        </p:txBody>
      </p:sp>
      <p:sp>
        <p:nvSpPr>
          <p:cNvPr id="3" name="Pladsholder til slidenummer 2">
            <a:extLst>
              <a:ext uri="{FF2B5EF4-FFF2-40B4-BE49-F238E27FC236}">
                <a16:creationId xmlns:a16="http://schemas.microsoft.com/office/drawing/2014/main" id="{4B5A8F1E-4E62-3E1E-63D0-426C4B68D743}"/>
              </a:ext>
            </a:extLst>
          </p:cNvPr>
          <p:cNvSpPr>
            <a:spLocks noGrp="1"/>
          </p:cNvSpPr>
          <p:nvPr>
            <p:ph type="sldNum" sz="quarter" idx="17"/>
          </p:nvPr>
        </p:nvSpPr>
        <p:spPr/>
        <p:txBody>
          <a:bodyPr/>
          <a:lstStyle/>
          <a:p>
            <a:fld id="{24C8C45C-947F-4981-8B3F-4F32E973C901}" type="slidenum">
              <a:rPr lang="da-DK" smtClean="0"/>
              <a:pPr/>
              <a:t>7</a:t>
            </a:fld>
            <a:endParaRPr lang="da-DK"/>
          </a:p>
        </p:txBody>
      </p:sp>
      <p:pic>
        <p:nvPicPr>
          <p:cNvPr id="18" name="Picture Placeholder 3">
            <a:extLst>
              <a:ext uri="{FF2B5EF4-FFF2-40B4-BE49-F238E27FC236}">
                <a16:creationId xmlns:a16="http://schemas.microsoft.com/office/drawing/2014/main" id="{BEB7F9D2-0571-7A25-B1B5-5925765B3C30}"/>
              </a:ext>
            </a:extLst>
          </p:cNvPr>
          <p:cNvPicPr>
            <a:picLocks noGrp="1" noChangeAspect="1"/>
          </p:cNvPicPr>
          <p:nvPr>
            <p:ph type="pic" sz="quarter" idx="13"/>
            <p:custDataLst>
              <p:tags r:id="rId2"/>
            </p:custDataLst>
          </p:nvPr>
        </p:nvPicPr>
        <p:blipFill rotWithShape="1">
          <a:blip r:embed="rId4">
            <a:extLst>
              <a:ext uri="{28A0092B-C50C-407E-A947-70E740481C1C}">
                <a14:useLocalDpi xmlns:a14="http://schemas.microsoft.com/office/drawing/2010/main" val="0"/>
              </a:ext>
            </a:extLst>
          </a:blip>
          <a:srcRect t="5417" b="5417"/>
          <a:stretch/>
        </p:blipFill>
        <p:spPr>
          <a:xfrm>
            <a:off x="0" y="-1"/>
            <a:ext cx="12193200" cy="6861600"/>
          </a:xfrm>
        </p:spPr>
      </p:pic>
      <p:sp>
        <p:nvSpPr>
          <p:cNvPr id="5" name="Pladsholder til tekst 4">
            <a:extLst>
              <a:ext uri="{FF2B5EF4-FFF2-40B4-BE49-F238E27FC236}">
                <a16:creationId xmlns:a16="http://schemas.microsoft.com/office/drawing/2014/main" id="{F224D5A7-C9F4-C77E-1E11-B3FA7A38677D}"/>
              </a:ext>
            </a:extLst>
          </p:cNvPr>
          <p:cNvSpPr>
            <a:spLocks noGrp="1"/>
          </p:cNvSpPr>
          <p:nvPr>
            <p:ph type="body" sz="quarter" idx="14"/>
          </p:nvPr>
        </p:nvSpPr>
        <p:spPr/>
        <p:txBody>
          <a:bodyPr/>
          <a:lstStyle/>
          <a:p>
            <a:endParaRPr lang="da-DK"/>
          </a:p>
        </p:txBody>
      </p:sp>
      <p:sp>
        <p:nvSpPr>
          <p:cNvPr id="6" name="Pladsholder til tekst 5">
            <a:extLst>
              <a:ext uri="{FF2B5EF4-FFF2-40B4-BE49-F238E27FC236}">
                <a16:creationId xmlns:a16="http://schemas.microsoft.com/office/drawing/2014/main" id="{EDFE4407-1C96-083C-CCE2-E038A74B99EA}"/>
              </a:ext>
            </a:extLst>
          </p:cNvPr>
          <p:cNvSpPr>
            <a:spLocks noGrp="1"/>
          </p:cNvSpPr>
          <p:nvPr>
            <p:ph type="body" sz="quarter" idx="18"/>
          </p:nvPr>
        </p:nvSpPr>
        <p:spPr/>
        <p:txBody>
          <a:bodyPr/>
          <a:lstStyle/>
          <a:p>
            <a:endParaRPr lang="da-DK"/>
          </a:p>
        </p:txBody>
      </p:sp>
      <p:sp>
        <p:nvSpPr>
          <p:cNvPr id="7" name="Titel 6">
            <a:extLst>
              <a:ext uri="{FF2B5EF4-FFF2-40B4-BE49-F238E27FC236}">
                <a16:creationId xmlns:a16="http://schemas.microsoft.com/office/drawing/2014/main" id="{8431B91F-DB7D-88E6-5DE2-3177B650C345}"/>
              </a:ext>
            </a:extLst>
          </p:cNvPr>
          <p:cNvSpPr>
            <a:spLocks noGrp="1"/>
          </p:cNvSpPr>
          <p:nvPr>
            <p:ph type="ctrTitle"/>
          </p:nvPr>
        </p:nvSpPr>
        <p:spPr>
          <a:xfrm>
            <a:off x="259920" y="185120"/>
            <a:ext cx="6328800" cy="4320000"/>
          </a:xfrm>
        </p:spPr>
        <p:txBody>
          <a:bodyPr/>
          <a:lstStyle/>
          <a:p>
            <a:r>
              <a:rPr lang="da-DK"/>
              <a:t>Dilemma 1</a:t>
            </a:r>
            <a:br>
              <a:rPr lang="da-DK"/>
            </a:br>
            <a:br>
              <a:rPr lang="da-DK"/>
            </a:br>
            <a:r>
              <a:rPr lang="da-DK" sz="1800" b="0"/>
              <a:t>Du lader dine udøvere arbejde sammen to og to. Du overværer, at de hjælper hinanden , men du er ikke helt enig i den teknik, de vælger at bruge. Hvad gør du? </a:t>
            </a:r>
            <a:endParaRPr lang="da-DK"/>
          </a:p>
        </p:txBody>
      </p:sp>
      <p:sp>
        <p:nvSpPr>
          <p:cNvPr id="14" name="Titel 6">
            <a:extLst>
              <a:ext uri="{FF2B5EF4-FFF2-40B4-BE49-F238E27FC236}">
                <a16:creationId xmlns:a16="http://schemas.microsoft.com/office/drawing/2014/main" id="{EA20D099-5686-43EC-E32F-12D3B777FBBA}"/>
              </a:ext>
            </a:extLst>
          </p:cNvPr>
          <p:cNvSpPr txBox="1">
            <a:spLocks/>
          </p:cNvSpPr>
          <p:nvPr/>
        </p:nvSpPr>
        <p:spPr>
          <a:xfrm>
            <a:off x="7578340" y="185120"/>
            <a:ext cx="3021760" cy="6127945"/>
          </a:xfrm>
          <a:prstGeom prst="rect">
            <a:avLst/>
          </a:prstGeom>
          <a:solidFill>
            <a:schemeClr val="bg1">
              <a:alpha val="90000"/>
            </a:schemeClr>
          </a:solidFill>
          <a:effectLst>
            <a:outerShdw blurRad="317500" sx="107000" sy="107000" algn="ctr" rotWithShape="0">
              <a:schemeClr val="tx1">
                <a:alpha val="25000"/>
              </a:schemeClr>
            </a:outerShdw>
          </a:effectLst>
        </p:spPr>
        <p:txBody>
          <a:bodyPr vert="horz" lIns="486000" tIns="972000" rIns="486000" bIns="1800000" rtlCol="0" anchor="t" anchorCtr="0">
            <a:noAutofit/>
          </a:bodyPr>
          <a:lstStyle>
            <a:lvl1pPr algn="l" defTabSz="914400" rtl="0" eaLnBrk="1" latinLnBrk="0" hangingPunct="1">
              <a:lnSpc>
                <a:spcPct val="95000"/>
              </a:lnSpc>
              <a:spcBef>
                <a:spcPct val="0"/>
              </a:spcBef>
              <a:buNone/>
              <a:defRPr sz="3200" b="1" kern="1200" cap="none" spc="50" baseline="0">
                <a:solidFill>
                  <a:schemeClr val="accent2"/>
                </a:solidFill>
                <a:latin typeface="+mj-lt"/>
                <a:ea typeface="+mj-ea"/>
                <a:cs typeface="+mj-cs"/>
              </a:defRPr>
            </a:lvl1pPr>
          </a:lstStyle>
          <a:p>
            <a:r>
              <a:rPr lang="da-DK" dirty="0"/>
              <a:t>Øvelse</a:t>
            </a:r>
            <a:br>
              <a:rPr lang="da-DK" dirty="0"/>
            </a:br>
            <a:br>
              <a:rPr lang="da-DK" dirty="0"/>
            </a:br>
            <a:r>
              <a:rPr lang="da-DK" sz="1800" b="0" dirty="0"/>
              <a:t>Snak sammen tre og tre om, hvorfor I valgte dent, I gjorde? Drøft også om der var andre handlemuligheder, I hellere ville have brugt?</a:t>
            </a:r>
          </a:p>
          <a:p>
            <a:endParaRPr lang="da-DK" sz="1800" b="0"/>
          </a:p>
          <a:p>
            <a:r>
              <a:rPr lang="da-DK" sz="1800" dirty="0"/>
              <a:t>Tid: 20 min. </a:t>
            </a:r>
            <a:endParaRPr lang="da-DK"/>
          </a:p>
        </p:txBody>
      </p:sp>
    </p:spTree>
    <p:custDataLst>
      <p:tags r:id="rId1"/>
    </p:custDataLst>
    <p:extLst>
      <p:ext uri="{BB962C8B-B14F-4D97-AF65-F5344CB8AC3E}">
        <p14:creationId xmlns:p14="http://schemas.microsoft.com/office/powerpoint/2010/main" val="16898299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13B9C534-1165-49BA-B22D-DFD6767834EC}"/>
              </a:ext>
            </a:extLst>
          </p:cNvPr>
          <p:cNvSpPr>
            <a:spLocks noGrp="1"/>
          </p:cNvSpPr>
          <p:nvPr>
            <p:ph type="dt" sz="half" idx="15"/>
          </p:nvPr>
        </p:nvSpPr>
        <p:spPr/>
        <p:txBody>
          <a:bodyPr/>
          <a:lstStyle/>
          <a:p>
            <a:fld id="{CB4DAE74-BC5E-4067-97A0-3A2C4322717E}" type="datetime3">
              <a:rPr lang="da-DK"/>
              <a:t>24.09.2024</a:t>
            </a:fld>
            <a:endParaRPr lang="da-DK"/>
          </a:p>
        </p:txBody>
      </p:sp>
      <p:sp>
        <p:nvSpPr>
          <p:cNvPr id="3" name="Pladsholder til sidefod 2">
            <a:extLst>
              <a:ext uri="{FF2B5EF4-FFF2-40B4-BE49-F238E27FC236}">
                <a16:creationId xmlns:a16="http://schemas.microsoft.com/office/drawing/2014/main" id="{6F8CB19A-79CC-4241-8F79-5B6FE3CCFA04}"/>
              </a:ext>
            </a:extLst>
          </p:cNvPr>
          <p:cNvSpPr>
            <a:spLocks noGrp="1"/>
          </p:cNvSpPr>
          <p:nvPr>
            <p:ph type="ftr" sz="quarter" idx="16"/>
          </p:nvPr>
        </p:nvSpPr>
        <p:spPr/>
        <p:txBody>
          <a:bodyPr/>
          <a:lstStyle/>
          <a:p>
            <a:endParaRPr lang="da-DK"/>
          </a:p>
        </p:txBody>
      </p:sp>
      <p:sp>
        <p:nvSpPr>
          <p:cNvPr id="4" name="Pladsholder til slidenummer 3">
            <a:extLst>
              <a:ext uri="{FF2B5EF4-FFF2-40B4-BE49-F238E27FC236}">
                <a16:creationId xmlns:a16="http://schemas.microsoft.com/office/drawing/2014/main" id="{75ABD7ED-1C77-4028-A5FC-543355C16AAC}"/>
              </a:ext>
            </a:extLst>
          </p:cNvPr>
          <p:cNvSpPr>
            <a:spLocks noGrp="1"/>
          </p:cNvSpPr>
          <p:nvPr>
            <p:ph type="sldNum" sz="quarter" idx="17"/>
          </p:nvPr>
        </p:nvSpPr>
        <p:spPr/>
        <p:txBody>
          <a:bodyPr/>
          <a:lstStyle/>
          <a:p>
            <a:fld id="{24C8C45C-947F-4981-8B3F-4F32E973C901}" type="slidenum">
              <a:rPr lang="da-DK"/>
              <a:pPr/>
              <a:t>8</a:t>
            </a:fld>
            <a:endParaRPr lang="da-DK"/>
          </a:p>
        </p:txBody>
      </p:sp>
      <p:sp>
        <p:nvSpPr>
          <p:cNvPr id="7" name="Titel 6">
            <a:extLst>
              <a:ext uri="{FF2B5EF4-FFF2-40B4-BE49-F238E27FC236}">
                <a16:creationId xmlns:a16="http://schemas.microsoft.com/office/drawing/2014/main" id="{39815CAF-30BF-4546-B64D-FFA653DC46EC}"/>
              </a:ext>
            </a:extLst>
          </p:cNvPr>
          <p:cNvSpPr>
            <a:spLocks noGrp="1"/>
          </p:cNvSpPr>
          <p:nvPr>
            <p:ph type="ctrTitle"/>
          </p:nvPr>
        </p:nvSpPr>
        <p:spPr/>
        <p:txBody>
          <a:bodyPr/>
          <a:lstStyle/>
          <a:p>
            <a:r>
              <a:rPr lang="da-DK"/>
              <a:t>pause</a:t>
            </a:r>
          </a:p>
        </p:txBody>
      </p:sp>
      <p:sp>
        <p:nvSpPr>
          <p:cNvPr id="8" name="Undertitel 7">
            <a:extLst>
              <a:ext uri="{FF2B5EF4-FFF2-40B4-BE49-F238E27FC236}">
                <a16:creationId xmlns:a16="http://schemas.microsoft.com/office/drawing/2014/main" id="{B7A3108B-97B3-4EDA-8693-8306B0EBF880}"/>
              </a:ext>
            </a:extLst>
          </p:cNvPr>
          <p:cNvSpPr>
            <a:spLocks noGrp="1"/>
          </p:cNvSpPr>
          <p:nvPr>
            <p:ph type="subTitle" idx="1"/>
          </p:nvPr>
        </p:nvSpPr>
        <p:spPr/>
        <p:txBody>
          <a:bodyPr/>
          <a:lstStyle/>
          <a:p>
            <a:r>
              <a:rPr lang="da-DK"/>
              <a:t>15 min.</a:t>
            </a:r>
          </a:p>
        </p:txBody>
      </p:sp>
    </p:spTree>
    <p:custDataLst>
      <p:custData r:id="rId1"/>
      <p:custData r:id="rId2"/>
      <p:tags r:id="rId3"/>
    </p:custDataLst>
    <p:extLst>
      <p:ext uri="{BB962C8B-B14F-4D97-AF65-F5344CB8AC3E}">
        <p14:creationId xmlns:p14="http://schemas.microsoft.com/office/powerpoint/2010/main" val="15574064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idefod 1">
            <a:extLst>
              <a:ext uri="{FF2B5EF4-FFF2-40B4-BE49-F238E27FC236}">
                <a16:creationId xmlns:a16="http://schemas.microsoft.com/office/drawing/2014/main" id="{A263DDF1-C099-7854-1B4B-CF1E9B32D325}"/>
              </a:ext>
            </a:extLst>
          </p:cNvPr>
          <p:cNvSpPr>
            <a:spLocks noGrp="1"/>
          </p:cNvSpPr>
          <p:nvPr>
            <p:ph type="ftr" sz="quarter" idx="16"/>
          </p:nvPr>
        </p:nvSpPr>
        <p:spPr/>
        <p:txBody>
          <a:bodyPr/>
          <a:lstStyle/>
          <a:p>
            <a:endParaRPr lang="da-DK"/>
          </a:p>
        </p:txBody>
      </p:sp>
      <p:sp>
        <p:nvSpPr>
          <p:cNvPr id="3" name="Pladsholder til slidenummer 2">
            <a:extLst>
              <a:ext uri="{FF2B5EF4-FFF2-40B4-BE49-F238E27FC236}">
                <a16:creationId xmlns:a16="http://schemas.microsoft.com/office/drawing/2014/main" id="{4B5A8F1E-4E62-3E1E-63D0-426C4B68D743}"/>
              </a:ext>
            </a:extLst>
          </p:cNvPr>
          <p:cNvSpPr>
            <a:spLocks noGrp="1"/>
          </p:cNvSpPr>
          <p:nvPr>
            <p:ph type="sldNum" sz="quarter" idx="17"/>
          </p:nvPr>
        </p:nvSpPr>
        <p:spPr/>
        <p:txBody>
          <a:bodyPr/>
          <a:lstStyle/>
          <a:p>
            <a:fld id="{24C8C45C-947F-4981-8B3F-4F32E973C901}" type="slidenum">
              <a:rPr lang="da-DK" smtClean="0"/>
              <a:pPr/>
              <a:t>9</a:t>
            </a:fld>
            <a:endParaRPr lang="da-DK"/>
          </a:p>
        </p:txBody>
      </p:sp>
      <p:pic>
        <p:nvPicPr>
          <p:cNvPr id="10" name="Picture Placeholder 3">
            <a:extLst>
              <a:ext uri="{FF2B5EF4-FFF2-40B4-BE49-F238E27FC236}">
                <a16:creationId xmlns:a16="http://schemas.microsoft.com/office/drawing/2014/main" id="{6070E502-A036-4AF4-C467-536219A31545}"/>
              </a:ext>
            </a:extLst>
          </p:cNvPr>
          <p:cNvPicPr>
            <a:picLocks noGrp="1" noChangeAspect="1"/>
          </p:cNvPicPr>
          <p:nvPr>
            <p:ph type="pic" sz="quarter" idx="13"/>
            <p:custDataLst>
              <p:tags r:id="rId2"/>
            </p:custDataLst>
          </p:nvPr>
        </p:nvPicPr>
        <p:blipFill rotWithShape="1">
          <a:blip r:embed="rId4">
            <a:extLst>
              <a:ext uri="{28A0092B-C50C-407E-A947-70E740481C1C}">
                <a14:useLocalDpi xmlns:a14="http://schemas.microsoft.com/office/drawing/2010/main" val="0"/>
              </a:ext>
            </a:extLst>
          </a:blip>
          <a:srcRect t="10860" b="10860"/>
          <a:stretch/>
        </p:blipFill>
        <p:spPr>
          <a:xfrm>
            <a:off x="0" y="-1"/>
            <a:ext cx="12193200" cy="6861600"/>
          </a:xfrm>
        </p:spPr>
      </p:pic>
      <p:sp>
        <p:nvSpPr>
          <p:cNvPr id="5" name="Pladsholder til tekst 4">
            <a:extLst>
              <a:ext uri="{FF2B5EF4-FFF2-40B4-BE49-F238E27FC236}">
                <a16:creationId xmlns:a16="http://schemas.microsoft.com/office/drawing/2014/main" id="{F224D5A7-C9F4-C77E-1E11-B3FA7A38677D}"/>
              </a:ext>
            </a:extLst>
          </p:cNvPr>
          <p:cNvSpPr>
            <a:spLocks noGrp="1"/>
          </p:cNvSpPr>
          <p:nvPr>
            <p:ph type="body" sz="quarter" idx="14"/>
          </p:nvPr>
        </p:nvSpPr>
        <p:spPr/>
        <p:txBody>
          <a:bodyPr/>
          <a:lstStyle/>
          <a:p>
            <a:endParaRPr lang="da-DK"/>
          </a:p>
        </p:txBody>
      </p:sp>
      <p:sp>
        <p:nvSpPr>
          <p:cNvPr id="6" name="Pladsholder til tekst 5">
            <a:extLst>
              <a:ext uri="{FF2B5EF4-FFF2-40B4-BE49-F238E27FC236}">
                <a16:creationId xmlns:a16="http://schemas.microsoft.com/office/drawing/2014/main" id="{EDFE4407-1C96-083C-CCE2-E038A74B99EA}"/>
              </a:ext>
            </a:extLst>
          </p:cNvPr>
          <p:cNvSpPr>
            <a:spLocks noGrp="1"/>
          </p:cNvSpPr>
          <p:nvPr>
            <p:ph type="body" sz="quarter" idx="18"/>
          </p:nvPr>
        </p:nvSpPr>
        <p:spPr/>
        <p:txBody>
          <a:bodyPr/>
          <a:lstStyle/>
          <a:p>
            <a:endParaRPr lang="da-DK"/>
          </a:p>
        </p:txBody>
      </p:sp>
      <p:sp>
        <p:nvSpPr>
          <p:cNvPr id="7" name="Titel 6">
            <a:extLst>
              <a:ext uri="{FF2B5EF4-FFF2-40B4-BE49-F238E27FC236}">
                <a16:creationId xmlns:a16="http://schemas.microsoft.com/office/drawing/2014/main" id="{8431B91F-DB7D-88E6-5DE2-3177B650C345}"/>
              </a:ext>
            </a:extLst>
          </p:cNvPr>
          <p:cNvSpPr>
            <a:spLocks noGrp="1"/>
          </p:cNvSpPr>
          <p:nvPr>
            <p:ph type="ctrTitle"/>
          </p:nvPr>
        </p:nvSpPr>
        <p:spPr>
          <a:xfrm>
            <a:off x="259920" y="185120"/>
            <a:ext cx="6328800" cy="4320000"/>
          </a:xfrm>
        </p:spPr>
        <p:txBody>
          <a:bodyPr/>
          <a:lstStyle/>
          <a:p>
            <a:r>
              <a:rPr lang="da-DK" dirty="0"/>
              <a:t>Dilemma 2</a:t>
            </a:r>
            <a:br>
              <a:rPr lang="da-DK" dirty="0"/>
            </a:br>
            <a:br>
              <a:rPr lang="da-DK" dirty="0"/>
            </a:br>
            <a:r>
              <a:rPr lang="da-DK" sz="1800" b="0" dirty="0"/>
              <a:t>En af dine udøver virker stille og søger ikke umiddelbart fællesskabet på holdet eller i gruppen. I drikkepausen står hun alene og taler ikke med de andre. Efter træningen er hun hurtig til at pakke sine ting og forlade hallen. Sådan er det tit, men hun virker glad for sporten og gør sig altid umage med øvelserne. Hvad gør du?</a:t>
            </a:r>
            <a:endParaRPr lang="da-DK" dirty="0"/>
          </a:p>
        </p:txBody>
      </p:sp>
      <p:sp>
        <p:nvSpPr>
          <p:cNvPr id="14" name="Titel 6">
            <a:extLst>
              <a:ext uri="{FF2B5EF4-FFF2-40B4-BE49-F238E27FC236}">
                <a16:creationId xmlns:a16="http://schemas.microsoft.com/office/drawing/2014/main" id="{EA20D099-5686-43EC-E32F-12D3B777FBBA}"/>
              </a:ext>
            </a:extLst>
          </p:cNvPr>
          <p:cNvSpPr txBox="1">
            <a:spLocks/>
          </p:cNvSpPr>
          <p:nvPr/>
        </p:nvSpPr>
        <p:spPr>
          <a:xfrm>
            <a:off x="7578340" y="185120"/>
            <a:ext cx="3021760" cy="6127945"/>
          </a:xfrm>
          <a:prstGeom prst="rect">
            <a:avLst/>
          </a:prstGeom>
          <a:solidFill>
            <a:schemeClr val="bg1">
              <a:alpha val="90000"/>
            </a:schemeClr>
          </a:solidFill>
          <a:effectLst>
            <a:outerShdw blurRad="317500" sx="107000" sy="107000" algn="ctr" rotWithShape="0">
              <a:schemeClr val="tx1">
                <a:alpha val="25000"/>
              </a:schemeClr>
            </a:outerShdw>
          </a:effectLst>
        </p:spPr>
        <p:txBody>
          <a:bodyPr vert="horz" lIns="486000" tIns="972000" rIns="486000" bIns="1800000" rtlCol="0" anchor="t" anchorCtr="0">
            <a:noAutofit/>
          </a:bodyPr>
          <a:lstStyle>
            <a:lvl1pPr algn="l" defTabSz="914400" rtl="0" eaLnBrk="1" latinLnBrk="0" hangingPunct="1">
              <a:lnSpc>
                <a:spcPct val="95000"/>
              </a:lnSpc>
              <a:spcBef>
                <a:spcPct val="0"/>
              </a:spcBef>
              <a:buNone/>
              <a:defRPr sz="3200" b="1" kern="1200" cap="none" spc="50" baseline="0">
                <a:solidFill>
                  <a:schemeClr val="accent2"/>
                </a:solidFill>
                <a:latin typeface="+mj-lt"/>
                <a:ea typeface="+mj-ea"/>
                <a:cs typeface="+mj-cs"/>
              </a:defRPr>
            </a:lvl1pPr>
          </a:lstStyle>
          <a:p>
            <a:r>
              <a:rPr lang="da-DK" dirty="0"/>
              <a:t>Øvelse</a:t>
            </a:r>
            <a:br>
              <a:rPr lang="da-DK" dirty="0"/>
            </a:br>
            <a:br>
              <a:rPr lang="da-DK" dirty="0"/>
            </a:br>
            <a:r>
              <a:rPr lang="da-DK" sz="1800" b="0" dirty="0"/>
              <a:t>Tal sammen tre og tre om, hvorfor I valgte det, I gjorde? Drøft også om der var andre handlemuligheder, I hellere ville have brugt?</a:t>
            </a:r>
          </a:p>
          <a:p>
            <a:endParaRPr lang="da-DK" sz="1800" b="0"/>
          </a:p>
          <a:p>
            <a:r>
              <a:rPr lang="da-DK" sz="1800" dirty="0"/>
              <a:t>Tid: 20 min. </a:t>
            </a:r>
            <a:endParaRPr lang="da-DK"/>
          </a:p>
        </p:txBody>
      </p:sp>
    </p:spTree>
    <p:custDataLst>
      <p:tags r:id="rId1"/>
    </p:custDataLst>
    <p:extLst>
      <p:ext uri="{BB962C8B-B14F-4D97-AF65-F5344CB8AC3E}">
        <p14:creationId xmlns:p14="http://schemas.microsoft.com/office/powerpoint/2010/main" val="84848973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12"/>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CONTAINEDIMAGEPATH" val="C:\Users\eps\AppData\Local\Templafy\AddIns\PowerPointVsto\6962eea6-d362-4cfb-8c69-182022708e89.jpeg"/>
</p:tagLst>
</file>

<file path=ppt/tags/tag11.xml><?xml version="1.0" encoding="utf-8"?>
<p:tagLst xmlns:a="http://schemas.openxmlformats.org/drawingml/2006/main" xmlns:r="http://schemas.openxmlformats.org/officeDocument/2006/relationships" xmlns:p="http://schemas.openxmlformats.org/presentationml/2006/main">
  <p:tag name="TEMPLAFYSLIDEID" val="637824317274292258"/>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CONTAINEDIMAGEPATH" val="C:\Users\eps\AppData\Local\Templafy\AddIns\PowerPointVsto\a55616a7-d933-4055-85a0-ece3f668f2b3.jpeg"/>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CONTAINEDIMAGEPATH" val="C:\Users\eps\AppData\Local\Templafy\AddIns\PowerPointVsto\b5eeade8-3d85-468f-9d70-d3bf89fe5bb5.jpeg"/>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CONTAINEDIMAGEPATH" val="C:\Users\eps\AppData\Local\Templafy\AddIns\PowerPointVsto\fee286e7-7103-4d1c-86c6-b97cf7e644ac.jpeg"/>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TEMPLAFYSLIDEID" val="637824309922564309"/>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TEMPLAFYSLIDEID" val="637824309922564308"/>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TEMPLAFYSLIDEID" val="637818137676830290"/>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TEMPLAFYSLIDEID" val="637824309922564309"/>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TEMPLAFYSLIDEID" val="637824317274292256"/>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CONTAINEDIMAGEPATH" val="C:\Users\eps\AppData\Local\Templafy\AddIns\PowerPointVsto\1ebd763f-274b-4f3e-86ab-22c5b4392978.jpeg"/>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DIF PowerPoint DK">
  <a:themeElements>
    <a:clrScheme name="DIF 2021">
      <a:dk1>
        <a:sysClr val="windowText" lastClr="000000"/>
      </a:dk1>
      <a:lt1>
        <a:sysClr val="window" lastClr="FFFFFF"/>
      </a:lt1>
      <a:dk2>
        <a:srgbClr val="565F65"/>
      </a:dk2>
      <a:lt2>
        <a:srgbClr val="F0F0F2"/>
      </a:lt2>
      <a:accent1>
        <a:srgbClr val="FF2600"/>
      </a:accent1>
      <a:accent2>
        <a:srgbClr val="2C373E"/>
      </a:accent2>
      <a:accent3>
        <a:srgbClr val="B6B9BC"/>
      </a:accent3>
      <a:accent4>
        <a:srgbClr val="80878B"/>
      </a:accent4>
      <a:accent5>
        <a:srgbClr val="565F65"/>
      </a:accent5>
      <a:accent6>
        <a:srgbClr val="DADADC"/>
      </a:accent6>
      <a:hlink>
        <a:srgbClr val="FF2600"/>
      </a:hlink>
      <a:folHlink>
        <a:srgbClr val="2C373E"/>
      </a:folHlink>
    </a:clrScheme>
    <a:fontScheme name="DIF 2021">
      <a:majorFont>
        <a:latin typeface="DIF"/>
        <a:ea typeface=""/>
        <a:cs typeface=""/>
      </a:majorFont>
      <a:minorFont>
        <a:latin typeface="DIF"/>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72000" tIns="36000" rIns="72000" bIns="36000" rtlCol="0" anchor="ctr"/>
      <a:lstStyle>
        <a:defPPr algn="ctr">
          <a:defRPr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err="1" smtClean="0"/>
        </a:defPPr>
      </a:lstStyle>
    </a:txDef>
  </a:objectDefaults>
  <a:extraClrSchemeLst/>
  <a:extLst>
    <a:ext uri="{05A4C25C-085E-4340-85A3-A5531E510DB2}">
      <thm15:themeFamily xmlns:thm15="http://schemas.microsoft.com/office/thememl/2012/main" name="BaseTemplate 16-9 DK.potx" id="{EB32A1AD-9B90-4719-AE89-A4D31A28E73E}" vid="{071A415C-2378-45EC-9A83-548DE88CA857}"/>
    </a:ext>
  </a:extLst>
</a:theme>
</file>

<file path=ppt/theme/theme2.xml><?xml version="1.0" encoding="utf-8"?>
<a:theme xmlns:a="http://schemas.openxmlformats.org/drawingml/2006/main" name="Office-tema">
  <a:themeElements>
    <a:clrScheme name="DIF 2021">
      <a:dk1>
        <a:sysClr val="windowText" lastClr="000000"/>
      </a:dk1>
      <a:lt1>
        <a:sysClr val="window" lastClr="FFFFFF"/>
      </a:lt1>
      <a:dk2>
        <a:srgbClr val="565F65"/>
      </a:dk2>
      <a:lt2>
        <a:srgbClr val="F0F0F2"/>
      </a:lt2>
      <a:accent1>
        <a:srgbClr val="FF2600"/>
      </a:accent1>
      <a:accent2>
        <a:srgbClr val="2C373E"/>
      </a:accent2>
      <a:accent3>
        <a:srgbClr val="B6B9BC"/>
      </a:accent3>
      <a:accent4>
        <a:srgbClr val="80878B"/>
      </a:accent4>
      <a:accent5>
        <a:srgbClr val="565F65"/>
      </a:accent5>
      <a:accent6>
        <a:srgbClr val="DADADC"/>
      </a:accent6>
      <a:hlink>
        <a:srgbClr val="FF2600"/>
      </a:hlink>
      <a:folHlink>
        <a:srgbClr val="2C373E"/>
      </a:folHlink>
    </a:clrScheme>
    <a:fontScheme name="DIF 2021">
      <a:majorFont>
        <a:latin typeface="DIF"/>
        <a:ea typeface=""/>
        <a:cs typeface=""/>
      </a:majorFont>
      <a:minorFont>
        <a:latin typeface="DIF"/>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DIF 2021">
      <a:dk1>
        <a:sysClr val="windowText" lastClr="000000"/>
      </a:dk1>
      <a:lt1>
        <a:sysClr val="window" lastClr="FFFFFF"/>
      </a:lt1>
      <a:dk2>
        <a:srgbClr val="565F65"/>
      </a:dk2>
      <a:lt2>
        <a:srgbClr val="F0F0F2"/>
      </a:lt2>
      <a:accent1>
        <a:srgbClr val="FF2600"/>
      </a:accent1>
      <a:accent2>
        <a:srgbClr val="2C373E"/>
      </a:accent2>
      <a:accent3>
        <a:srgbClr val="B6B9BC"/>
      </a:accent3>
      <a:accent4>
        <a:srgbClr val="80878B"/>
      </a:accent4>
      <a:accent5>
        <a:srgbClr val="565F65"/>
      </a:accent5>
      <a:accent6>
        <a:srgbClr val="DADADC"/>
      </a:accent6>
      <a:hlink>
        <a:srgbClr val="FF2600"/>
      </a:hlink>
      <a:folHlink>
        <a:srgbClr val="2C373E"/>
      </a:folHlink>
    </a:clrScheme>
    <a:fontScheme name="DIF 2021">
      <a:majorFont>
        <a:latin typeface="DIF"/>
        <a:ea typeface=""/>
        <a:cs typeface=""/>
      </a:majorFont>
      <a:minorFont>
        <a:latin typeface="DIF"/>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TemplafySlideFormConfiguration><![CDATA[{"formFields":[],"formDataEntries":[]}]]></TemplafySlideFormConfiguration>
</file>

<file path=customXml/item10.xml><?xml version="1.0" encoding="utf-8"?>
<ct:contentTypeSchema xmlns:ct="http://schemas.microsoft.com/office/2006/metadata/contentType" xmlns:ma="http://schemas.microsoft.com/office/2006/metadata/properties/metaAttributes" ct:_="" ma:_="" ma:contentTypeName="Dokument" ma:contentTypeID="0x0101006294D4132A2B5947AA064CBA74805E4A" ma:contentTypeVersion="17" ma:contentTypeDescription="Opret et nyt dokument." ma:contentTypeScope="" ma:versionID="a87abe8c72f24d79396fa3353c14616f">
  <xsd:schema xmlns:xsd="http://www.w3.org/2001/XMLSchema" xmlns:xs="http://www.w3.org/2001/XMLSchema" xmlns:p="http://schemas.microsoft.com/office/2006/metadata/properties" xmlns:ns2="1bdb3a3f-be28-4c28-ba81-e766bfbd272d" xmlns:ns3="652b0c79-390f-466c-90a3-7c8ea618d64d" targetNamespace="http://schemas.microsoft.com/office/2006/metadata/properties" ma:root="true" ma:fieldsID="f43c64c0a25bb1ebb27315803fd71c4a" ns2:_="" ns3:_="">
    <xsd:import namespace="1bdb3a3f-be28-4c28-ba81-e766bfbd272d"/>
    <xsd:import namespace="652b0c79-390f-466c-90a3-7c8ea618d64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h629c50eb2904f9f9199912a74f5fc05"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db3a3f-be28-4c28-ba81-e766bfbd27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Billedmærker" ma:readOnly="false" ma:fieldId="{5cf76f15-5ced-4ddc-b409-7134ff3c332f}" ma:taxonomyMulti="true" ma:sspId="fe567a8b-f3e1-4a89-aa19-e40cb62ba1ff"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h629c50eb2904f9f9199912a74f5fc05" ma:index="22" nillable="true" ma:taxonomy="true" ma:internalName="h629c50eb2904f9f9199912a74f5fc05" ma:taxonomyFieldName="Interessent" ma:displayName="Interessent" ma:default="" ma:fieldId="{1629c50e-b290-4f9f-9199-912a74f5fc05}" ma:taxonomyMulti="true" ma:sspId="fe567a8b-f3e1-4a89-aa19-e40cb62ba1ff" ma:termSetId="2581ee0b-4f5b-4721-a793-63e181b0f517" ma:anchorId="00000000-0000-0000-0000-000000000000" ma:open="fals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52b0c79-390f-466c-90a3-7c8ea618d64d"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57f4176f-6dc8-4d4a-8042-3361bc824246}" ma:internalName="TaxCatchAll" ma:showField="CatchAllData" ma:web="652b0c79-390f-466c-90a3-7c8ea618d64d">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Delt med 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1.xml><?xml version="1.0" encoding="utf-8"?>
<TemplafySlideTemplateConfiguration><![CDATA[{"slideVersion":1,"isValidatorEnabled":false,"isLocked":false,"elementsMetadata":[],"slideId":"638180109398603136","enableDocumentContentUpdater":false,"version":"2.0"}]]></TemplafySlideTemplateConfiguration>
</file>

<file path=customXml/item12.xml><?xml version="1.0" encoding="utf-8"?>
<TemplafySlideFormConfiguration><![CDATA[{"formFields":[],"formDataEntries":[]}]]></TemplafySlideFormConfiguration>
</file>

<file path=customXml/item13.xml><?xml version="1.0" encoding="utf-8"?>
<TemplafySlideFormConfiguration><![CDATA[{"formFields":[],"formDataEntries":[]}]]></TemplafySlideFormConfiguration>
</file>

<file path=customXml/item14.xml><?xml version="1.0" encoding="utf-8"?>
<TemplafyFormConfiguration><![CDATA[{"formFields":[],"formDataEntries":[]}]]></TemplafyFormConfiguration>
</file>

<file path=customXml/item15.xml><?xml version="1.0" encoding="utf-8"?>
<?mso-contentType ?>
<FormTemplates xmlns="http://schemas.microsoft.com/sharepoint/v3/contenttype/forms">
  <Display>DocumentLibraryForm</Display>
  <Edit>DocumentLibraryForm</Edit>
  <New>DocumentLibraryForm</New>
</FormTemplates>
</file>

<file path=customXml/item16.xml><?xml version="1.0" encoding="utf-8"?>
<TemplafySlideFormConfiguration><![CDATA[{"formFields":[],"formDataEntries":[]}]]></TemplafySlideFormConfiguration>
</file>

<file path=customXml/item17.xml><?xml version="1.0" encoding="utf-8"?>
<TemplafySlideTemplateConfiguration><![CDATA[{"slideVersion":1,"isValidatorEnabled":false,"isLocked":false,"elementsMetadata":[],"slideId":"638180109398603136","enableDocumentContentUpdater":false,"version":"2.0"}]]></TemplafySlideTemplateConfiguration>
</file>

<file path=customXml/item18.xml><?xml version="1.0" encoding="utf-8"?>
<TemplafySlideTemplateConfiguration><![CDATA[{"slideVersion":1,"isValidatorEnabled":false,"isLocked":false,"elementsMetadata":[],"slideId":"638180116048129616","enableDocumentContentUpdater":false,"version":"2.0"}]]></TemplafySlideTemplateConfiguration>
</file>

<file path=customXml/item19.xml><?xml version="1.0" encoding="utf-8"?>
<TemplafySlideFormConfiguration><![CDATA[{"formFields":[],"formDataEntries":[]}]]></TemplafySlideFormConfiguration>
</file>

<file path=customXml/item2.xml><?xml version="1.0" encoding="utf-8"?>
<TemplafySlideTemplateConfiguration><![CDATA[{"slideVersion":1,"isValidatorEnabled":false,"isLocked":false,"elementsMetadata":[],"slideId":"638180117341307533","enableDocumentContentUpdater":false,"version":"2.0"}]]></TemplafySlideTemplateConfiguration>
</file>

<file path=customXml/item20.xml><?xml version="1.0" encoding="utf-8"?>
<TemplafySlideTemplateConfiguration><![CDATA[{"slideVersion":1,"isValidatorEnabled":false,"isLocked":false,"elementsMetadata":[],"slideId":"638180109398603136","enableDocumentContentUpdater":false,"version":"2.0"}]]></TemplafySlideTemplateConfiguration>
</file>

<file path=customXml/item21.xml><?xml version="1.0" encoding="utf-8"?>
<TemplafySlideFormConfiguration><![CDATA[{"formFields":[],"formDataEntries":[]}]]></TemplafySlideFormConfiguration>
</file>

<file path=customXml/item22.xml><?xml version="1.0" encoding="utf-8"?>
<TemplafySlideFormConfiguration><![CDATA[{"formFields":[],"formDataEntries":[]}]]></TemplafySlideFormConfiguration>
</file>

<file path=customXml/item23.xml><?xml version="1.0" encoding="utf-8"?>
<TemplafySlideTemplateConfiguration><![CDATA[{"slideVersion":1,"isValidatorEnabled":false,"isLocked":false,"elementsMetadata":[],"slideId":"638237098932345255","enableDocumentContentUpdater":false,"version":"2.0"}]]></TemplafySlideTemplateConfiguration>
</file>

<file path=customXml/item24.xml><?xml version="1.0" encoding="utf-8"?>
<TemplafySlideTemplateConfiguration><![CDATA[{"slideVersion":1,"isValidatorEnabled":false,"isLocked":false,"elementsMetadata":[],"slideId":"638237098932354055","enableDocumentContentUpdater":false,"version":"2.0"}]]></TemplafySlideTemplateConfiguration>
</file>

<file path=customXml/item25.xml><?xml version="1.0" encoding="utf-8"?>
<TemplafySlideTemplateConfiguration><![CDATA[{"slideVersion":1,"isValidatorEnabled":false,"isLocked":false,"elementsMetadata":[],"slideId":"638237098932354055","enableDocumentContentUpdater":false,"version":"2.0"}]]></TemplafySlideTemplateConfiguration>
</file>

<file path=customXml/item3.xml><?xml version="1.0" encoding="utf-8"?>
<TemplafySlideFormConfiguration><![CDATA[{"formFields":[],"formDataEntries":[]}]]></TemplafySlideFormConfiguration>
</file>

<file path=customXml/item4.xml><?xml version="1.0" encoding="utf-8"?>
<TemplafySlideFormConfiguration><![CDATA[{"formFields":[],"formDataEntries":[]}]]></TemplafySlideFormConfiguration>
</file>

<file path=customXml/item5.xml><?xml version="1.0" encoding="utf-8"?>
<TemplafySlideFormConfiguration><![CDATA[{"formFields":[],"formDataEntries":[]}]]></TemplafySlideFormConfiguration>
</file>

<file path=customXml/item6.xml><?xml version="1.0" encoding="utf-8"?>
<TemplafySlideTemplateConfiguration><![CDATA[{"slideVersion":1,"isValidatorEnabled":false,"isLocked":false,"elementsMetadata":[],"slideId":"638279616072116376","enableDocumentContentUpdater":false,"version":"2.0"}]]></TemplafySlideTemplateConfiguration>
</file>

<file path=customXml/item7.xml><?xml version="1.0" encoding="utf-8"?>
<TemplafySlideTemplateConfiguration><![CDATA[{"slideVersion":1,"isValidatorEnabled":false,"isLocked":false,"elementsMetadata":[],"slideId":"638180117341283161","enableDocumentContentUpdater":false,"version":"2.0"}]]></TemplafySlideTemplateConfiguration>
</file>

<file path=customXml/item8.xml><?xml version="1.0" encoding="utf-8"?>
<TemplafyTemplateConfiguration><![CDATA[{"elementsMetadata":[],"transformationConfigurations":[],"templateName":"DIF PowerPoint_2023","templateDescription":"","enableDocumentContentUpdater":false,"version":"2.0"}]]></TemplafyTemplateConfiguration>
</file>

<file path=customXml/item9.xml><?xml version="1.0" encoding="utf-8"?>
<p:properties xmlns:p="http://schemas.microsoft.com/office/2006/metadata/properties" xmlns:xsi="http://www.w3.org/2001/XMLSchema-instance" xmlns:pc="http://schemas.microsoft.com/office/infopath/2007/PartnerControls">
  <documentManagement>
    <lcf76f155ced4ddcb4097134ff3c332f xmlns="1bdb3a3f-be28-4c28-ba81-e766bfbd272d">
      <Terms xmlns="http://schemas.microsoft.com/office/infopath/2007/PartnerControls"/>
    </lcf76f155ced4ddcb4097134ff3c332f>
    <TaxCatchAll xmlns="652b0c79-390f-466c-90a3-7c8ea618d64d" xsi:nil="true"/>
    <h629c50eb2904f9f9199912a74f5fc05 xmlns="1bdb3a3f-be28-4c28-ba81-e766bfbd272d">
      <Terms xmlns="http://schemas.microsoft.com/office/infopath/2007/PartnerControls"/>
    </h629c50eb2904f9f9199912a74f5fc05>
    <SharedWithUsers xmlns="652b0c79-390f-466c-90a3-7c8ea618d64d">
      <UserInfo>
        <DisplayName/>
        <AccountId xsi:nil="true"/>
        <AccountType/>
      </UserInfo>
    </SharedWithUsers>
  </documentManagement>
</p:properties>
</file>

<file path=customXml/itemProps1.xml><?xml version="1.0" encoding="utf-8"?>
<ds:datastoreItem xmlns:ds="http://schemas.openxmlformats.org/officeDocument/2006/customXml" ds:itemID="{EA263CB6-BE88-48BA-B9E0-7D8F80C13509}">
  <ds:schemaRefs/>
</ds:datastoreItem>
</file>

<file path=customXml/itemProps10.xml><?xml version="1.0" encoding="utf-8"?>
<ds:datastoreItem xmlns:ds="http://schemas.openxmlformats.org/officeDocument/2006/customXml" ds:itemID="{AAC6AC79-1669-4AC0-BA3F-F0E7557EF0E2}"/>
</file>

<file path=customXml/itemProps11.xml><?xml version="1.0" encoding="utf-8"?>
<ds:datastoreItem xmlns:ds="http://schemas.openxmlformats.org/officeDocument/2006/customXml" ds:itemID="{26A7EE5D-F9BC-4138-9A9D-D276375794A6}">
  <ds:schemaRefs/>
</ds:datastoreItem>
</file>

<file path=customXml/itemProps12.xml><?xml version="1.0" encoding="utf-8"?>
<ds:datastoreItem xmlns:ds="http://schemas.openxmlformats.org/officeDocument/2006/customXml" ds:itemID="{569A5781-9BB2-41B9-962F-4342BC2EB339}">
  <ds:schemaRefs/>
</ds:datastoreItem>
</file>

<file path=customXml/itemProps13.xml><?xml version="1.0" encoding="utf-8"?>
<ds:datastoreItem xmlns:ds="http://schemas.openxmlformats.org/officeDocument/2006/customXml" ds:itemID="{3C6046DB-C97C-4938-BC0F-9F1264673723}">
  <ds:schemaRefs/>
</ds:datastoreItem>
</file>

<file path=customXml/itemProps14.xml><?xml version="1.0" encoding="utf-8"?>
<ds:datastoreItem xmlns:ds="http://schemas.openxmlformats.org/officeDocument/2006/customXml" ds:itemID="{38C80B7A-0080-44C9-8686-BB144333DCA7}">
  <ds:schemaRefs/>
</ds:datastoreItem>
</file>

<file path=customXml/itemProps15.xml><?xml version="1.0" encoding="utf-8"?>
<ds:datastoreItem xmlns:ds="http://schemas.openxmlformats.org/officeDocument/2006/customXml" ds:itemID="{D31BE658-4388-4E0A-8838-FE4E112D415D}">
  <ds:schemaRefs>
    <ds:schemaRef ds:uri="http://schemas.microsoft.com/sharepoint/v3/contenttype/forms"/>
  </ds:schemaRefs>
</ds:datastoreItem>
</file>

<file path=customXml/itemProps16.xml><?xml version="1.0" encoding="utf-8"?>
<ds:datastoreItem xmlns:ds="http://schemas.openxmlformats.org/officeDocument/2006/customXml" ds:itemID="{6BD87B54-DE58-42F8-A2F8-F58351B8AA88}">
  <ds:schemaRefs/>
</ds:datastoreItem>
</file>

<file path=customXml/itemProps17.xml><?xml version="1.0" encoding="utf-8"?>
<ds:datastoreItem xmlns:ds="http://schemas.openxmlformats.org/officeDocument/2006/customXml" ds:itemID="{3E896828-A75E-4171-ADFA-5B2554533FE0}">
  <ds:schemaRefs/>
</ds:datastoreItem>
</file>

<file path=customXml/itemProps18.xml><?xml version="1.0" encoding="utf-8"?>
<ds:datastoreItem xmlns:ds="http://schemas.openxmlformats.org/officeDocument/2006/customXml" ds:itemID="{14161DFB-10F3-41EE-B403-FDC95B9873A9}">
  <ds:schemaRefs/>
</ds:datastoreItem>
</file>

<file path=customXml/itemProps19.xml><?xml version="1.0" encoding="utf-8"?>
<ds:datastoreItem xmlns:ds="http://schemas.openxmlformats.org/officeDocument/2006/customXml" ds:itemID="{BC99B1F6-C577-423D-87AC-A6980E4A3C22}">
  <ds:schemaRefs/>
</ds:datastoreItem>
</file>

<file path=customXml/itemProps2.xml><?xml version="1.0" encoding="utf-8"?>
<ds:datastoreItem xmlns:ds="http://schemas.openxmlformats.org/officeDocument/2006/customXml" ds:itemID="{7EDF7FDD-554E-4863-98FE-6DA23D66E1D0}">
  <ds:schemaRefs/>
</ds:datastoreItem>
</file>

<file path=customXml/itemProps20.xml><?xml version="1.0" encoding="utf-8"?>
<ds:datastoreItem xmlns:ds="http://schemas.openxmlformats.org/officeDocument/2006/customXml" ds:itemID="{8DA47EA7-1C85-44BB-854D-F9D1D6728AD1}">
  <ds:schemaRefs/>
</ds:datastoreItem>
</file>

<file path=customXml/itemProps21.xml><?xml version="1.0" encoding="utf-8"?>
<ds:datastoreItem xmlns:ds="http://schemas.openxmlformats.org/officeDocument/2006/customXml" ds:itemID="{C5A6430A-0A42-48DC-BF5D-FB4448CE63F2}">
  <ds:schemaRefs/>
</ds:datastoreItem>
</file>

<file path=customXml/itemProps22.xml><?xml version="1.0" encoding="utf-8"?>
<ds:datastoreItem xmlns:ds="http://schemas.openxmlformats.org/officeDocument/2006/customXml" ds:itemID="{D26268F7-79B0-47BA-A3A5-9095D6A4C319}">
  <ds:schemaRefs/>
</ds:datastoreItem>
</file>

<file path=customXml/itemProps23.xml><?xml version="1.0" encoding="utf-8"?>
<ds:datastoreItem xmlns:ds="http://schemas.openxmlformats.org/officeDocument/2006/customXml" ds:itemID="{A2390729-75BE-4D17-90DA-80DC4FB5CC56}">
  <ds:schemaRefs/>
</ds:datastoreItem>
</file>

<file path=customXml/itemProps24.xml><?xml version="1.0" encoding="utf-8"?>
<ds:datastoreItem xmlns:ds="http://schemas.openxmlformats.org/officeDocument/2006/customXml" ds:itemID="{3BDC394C-666C-4882-A35B-9AE7753D05AF}">
  <ds:schemaRefs/>
</ds:datastoreItem>
</file>

<file path=customXml/itemProps25.xml><?xml version="1.0" encoding="utf-8"?>
<ds:datastoreItem xmlns:ds="http://schemas.openxmlformats.org/officeDocument/2006/customXml" ds:itemID="{A5054891-447D-4AA9-8839-6C12EAE666B4}">
  <ds:schemaRefs/>
</ds:datastoreItem>
</file>

<file path=customXml/itemProps3.xml><?xml version="1.0" encoding="utf-8"?>
<ds:datastoreItem xmlns:ds="http://schemas.openxmlformats.org/officeDocument/2006/customXml" ds:itemID="{B530413F-5B8B-40EF-A382-1ADC8FE2DE07}">
  <ds:schemaRefs/>
</ds:datastoreItem>
</file>

<file path=customXml/itemProps4.xml><?xml version="1.0" encoding="utf-8"?>
<ds:datastoreItem xmlns:ds="http://schemas.openxmlformats.org/officeDocument/2006/customXml" ds:itemID="{DA664AB8-50EC-42FD-9C8C-9C33F33E09E3}">
  <ds:schemaRefs/>
</ds:datastoreItem>
</file>

<file path=customXml/itemProps5.xml><?xml version="1.0" encoding="utf-8"?>
<ds:datastoreItem xmlns:ds="http://schemas.openxmlformats.org/officeDocument/2006/customXml" ds:itemID="{BEF5416C-F7BD-4A0E-92E9-4617811B4B34}">
  <ds:schemaRefs/>
</ds:datastoreItem>
</file>

<file path=customXml/itemProps6.xml><?xml version="1.0" encoding="utf-8"?>
<ds:datastoreItem xmlns:ds="http://schemas.openxmlformats.org/officeDocument/2006/customXml" ds:itemID="{D367A623-E260-4A86-A388-4B7ED3E05954}">
  <ds:schemaRefs/>
</ds:datastoreItem>
</file>

<file path=customXml/itemProps7.xml><?xml version="1.0" encoding="utf-8"?>
<ds:datastoreItem xmlns:ds="http://schemas.openxmlformats.org/officeDocument/2006/customXml" ds:itemID="{CF0BB23E-94BA-466A-AAFD-16A5B0103AF1}">
  <ds:schemaRefs/>
</ds:datastoreItem>
</file>

<file path=customXml/itemProps8.xml><?xml version="1.0" encoding="utf-8"?>
<ds:datastoreItem xmlns:ds="http://schemas.openxmlformats.org/officeDocument/2006/customXml" ds:itemID="{07AB10E3-71CC-41A7-BA81-3528DD7555B2}">
  <ds:schemaRefs/>
</ds:datastoreItem>
</file>

<file path=customXml/itemProps9.xml><?xml version="1.0" encoding="utf-8"?>
<ds:datastoreItem xmlns:ds="http://schemas.openxmlformats.org/officeDocument/2006/customXml" ds:itemID="{E9B876D9-8553-4DB1-9799-EF6F104A06F0}">
  <ds:schemaRefs>
    <ds:schemaRef ds:uri="1bdb3a3f-be28-4c28-ba81-e766bfbd272d"/>
    <ds:schemaRef ds:uri="652b0c79-390f-466c-90a3-7c8ea618d64d"/>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BaseTemplate 16-9 DK</Template>
  <Application>Microsoft Office PowerPoint</Application>
  <PresentationFormat>Widescreen</PresentationFormat>
  <Slides>12</Slides>
  <Notes>3</Notes>
  <HiddenSlides>0</HiddenSlides>
  <ScaleCrop>false</ScaleCrop>
  <HeadingPairs>
    <vt:vector size="4" baseType="variant">
      <vt:variant>
        <vt:lpstr>Tema</vt:lpstr>
      </vt:variant>
      <vt:variant>
        <vt:i4>1</vt:i4>
      </vt:variant>
      <vt:variant>
        <vt:lpstr>Slidetitler</vt:lpstr>
      </vt:variant>
      <vt:variant>
        <vt:i4>12</vt:i4>
      </vt:variant>
    </vt:vector>
  </HeadingPairs>
  <TitlesOfParts>
    <vt:vector size="13" baseType="lpstr">
      <vt:lpstr>DIF PowerPoint DK</vt:lpstr>
      <vt:lpstr>Information til mødelederen</vt:lpstr>
      <vt:lpstr>Trænerløftet - trænermøde for voksenmotionisttrænere</vt:lpstr>
      <vt:lpstr>Agenda</vt:lpstr>
      <vt:lpstr>Hvad er trænerløftet - opsummering</vt:lpstr>
      <vt:lpstr>Find jeres </vt:lpstr>
      <vt:lpstr>PowerPoint-præsentation</vt:lpstr>
      <vt:lpstr>Dilemma 1  Du lader dine udøvere arbejde sammen to og to. Du overværer, at de hjælper hinanden , men du er ikke helt enig i den teknik, de vælger at bruge. Hvad gør du? </vt:lpstr>
      <vt:lpstr>pause</vt:lpstr>
      <vt:lpstr>Dilemma 2  En af dine udøver virker stille og søger ikke umiddelbart fællesskabet på holdet eller i gruppen. I drikkepausen står hun alene og taler ikke med de andre. Efter træningen er hun hurtig til at pakke sine ting og forlade hallen. Sådan er det tit, men hun virker glad for sporten og gør sig altid umage med øvelserne. Hvad gør du?</vt:lpstr>
      <vt:lpstr>PowerPoint-præsentation</vt:lpstr>
      <vt:lpstr>PowerPoint-præsentation</vt:lpstr>
      <vt:lpstr>Som træner vil jeg igennem gode, sjove og inddragende oplevelser dygtiggøre mine udøvere og mig selv.    Jeg vil gøre mig umage med:   · at skabe et udviklende, motiverende og respektfuldt trænings- og konkurrencemiljø   · at være nysgerrig og udvikle mig løbende som træner   · at træne alle udøvere ud fra de forudsætninger, de har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Information til mødelederen</dc:title>
  <dc:creator/>
  <cp:revision>71</cp:revision>
  <dcterms:created xsi:type="dcterms:W3CDTF">2024-03-07T08:08:35Z</dcterms:created>
  <dcterms:modified xsi:type="dcterms:W3CDTF">2024-09-24T10:54:49Z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fyTimeStamp">
    <vt:lpwstr>2023-06-30T08:18:13</vt:lpwstr>
  </property>
  <property fmtid="{D5CDD505-2E9C-101B-9397-08002B2CF9AE}" pid="3" name="TemplafyTenantId">
    <vt:lpwstr>dif</vt:lpwstr>
  </property>
  <property fmtid="{D5CDD505-2E9C-101B-9397-08002B2CF9AE}" pid="4" name="TemplafyTemplateId">
    <vt:lpwstr>638237098915610100</vt:lpwstr>
  </property>
  <property fmtid="{D5CDD505-2E9C-101B-9397-08002B2CF9AE}" pid="5" name="TemplafyUserProfileId">
    <vt:lpwstr>713755807406620961</vt:lpwstr>
  </property>
  <property fmtid="{D5CDD505-2E9C-101B-9397-08002B2CF9AE}" pid="6" name="TemplafyLanguageCode">
    <vt:lpwstr>da-DK</vt:lpwstr>
  </property>
  <property fmtid="{D5CDD505-2E9C-101B-9397-08002B2CF9AE}" pid="7" name="TemplafyFromBlank">
    <vt:bool>true</vt:bool>
  </property>
  <property fmtid="{D5CDD505-2E9C-101B-9397-08002B2CF9AE}" pid="8" name="ContentTypeId">
    <vt:lpwstr>0x0101006294D4132A2B5947AA064CBA74805E4A</vt:lpwstr>
  </property>
  <property fmtid="{D5CDD505-2E9C-101B-9397-08002B2CF9AE}" pid="9" name="ArticulateGUID">
    <vt:lpwstr>837E25A5-FE25-4CF4-A750-9FFA0BDCD8EF</vt:lpwstr>
  </property>
  <property fmtid="{D5CDD505-2E9C-101B-9397-08002B2CF9AE}" pid="10" name="ArticulatePath">
    <vt:lpwstr>https://difacad.sharepoint.com/sites/DIF-udvikling/Delte dokumenter/Børn og Unge/1. FREMTIDENS IDRÆT FOR BØRN OG UNGE_APM/#2 Trænerløfte og database/Udrulning/Trænerløftet -Trænermøde (deltagerne har aflagt løfte på forhånd)</vt:lpwstr>
  </property>
  <property fmtid="{D5CDD505-2E9C-101B-9397-08002B2CF9AE}" pid="11" name="MediaServiceImageTags">
    <vt:lpwstr/>
  </property>
  <property fmtid="{D5CDD505-2E9C-101B-9397-08002B2CF9AE}" pid="12" name="Interessent">
    <vt:lpwstr/>
  </property>
  <property fmtid="{D5CDD505-2E9C-101B-9397-08002B2CF9AE}" pid="13" name="Order">
    <vt:lpwstr>23151800.0000000</vt:lpwstr>
  </property>
  <property fmtid="{D5CDD505-2E9C-101B-9397-08002B2CF9AE}" pid="14" name="xd_ProgID">
    <vt:lpwstr/>
  </property>
  <property fmtid="{D5CDD505-2E9C-101B-9397-08002B2CF9AE}" pid="15" name="_SourceUrl">
    <vt:lpwstr/>
  </property>
  <property fmtid="{D5CDD505-2E9C-101B-9397-08002B2CF9AE}" pid="16" name="_SharedFileIndex">
    <vt:lpwstr/>
  </property>
  <property fmtid="{D5CDD505-2E9C-101B-9397-08002B2CF9AE}" pid="17" name="ComplianceAssetId">
    <vt:lpwstr/>
  </property>
  <property fmtid="{D5CDD505-2E9C-101B-9397-08002B2CF9AE}" pid="18" name="TemplateUrl">
    <vt:lpwstr/>
  </property>
  <property fmtid="{D5CDD505-2E9C-101B-9397-08002B2CF9AE}" pid="19" name="_ExtendedDescription">
    <vt:lpwstr/>
  </property>
  <property fmtid="{D5CDD505-2E9C-101B-9397-08002B2CF9AE}" pid="20" name="TriggerFlowInfo">
    <vt:lpwstr/>
  </property>
  <property fmtid="{D5CDD505-2E9C-101B-9397-08002B2CF9AE}" pid="21" name="xd_Signature">
    <vt:lpwstr/>
  </property>
</Properties>
</file>